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Lst>
  <p:sldSz cy="6858000" cx="12192000"/>
  <p:notesSz cx="6858000" cy="9144000"/>
  <p:embeddedFontLst>
    <p:embeddedFont>
      <p:font typeface="Lora"/>
      <p:regular r:id="rId28"/>
      <p:bold r:id="rId29"/>
      <p:italic r:id="rId30"/>
      <p:boldItalic r:id="rId31"/>
    </p:embeddedFont>
    <p:embeddedFont>
      <p:font typeface="Quattrocento Sans"/>
      <p:regular r:id="rId32"/>
      <p:bold r:id="rId33"/>
      <p:italic r:id="rId34"/>
      <p:boldItalic r:id="rId35"/>
    </p:embeddedFont>
    <p:embeddedFont>
      <p:font typeface="Roboto Light"/>
      <p:regular r:id="rId36"/>
      <p:bold r:id="rId37"/>
      <p:italic r:id="rId38"/>
      <p:boldItalic r:id="rId3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 uri="GoogleSlidesCustomDataVersion2">
      <go:slidesCustomData xmlns:go="http://customooxmlschemas.google.com/" r:id="rId40" roundtripDataSignature="AMtx7mhumbR0SvckPDEM1gH8fYxFip8Vg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40" Type="http://customschemas.google.com/relationships/presentationmetadata" Target="metadata"/><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font" Target="fonts/Lora-regular.fntdata"/><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Lora-bold.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Lora-boldItalic.fntdata"/><Relationship Id="rId30" Type="http://schemas.openxmlformats.org/officeDocument/2006/relationships/font" Target="fonts/Lora-italic.fntdata"/><Relationship Id="rId11" Type="http://schemas.openxmlformats.org/officeDocument/2006/relationships/slide" Target="slides/slide6.xml"/><Relationship Id="rId33" Type="http://schemas.openxmlformats.org/officeDocument/2006/relationships/font" Target="fonts/QuattrocentoSans-bold.fntdata"/><Relationship Id="rId10" Type="http://schemas.openxmlformats.org/officeDocument/2006/relationships/slide" Target="slides/slide5.xml"/><Relationship Id="rId32" Type="http://schemas.openxmlformats.org/officeDocument/2006/relationships/font" Target="fonts/QuattrocentoSans-regular.fntdata"/><Relationship Id="rId13" Type="http://schemas.openxmlformats.org/officeDocument/2006/relationships/slide" Target="slides/slide8.xml"/><Relationship Id="rId35" Type="http://schemas.openxmlformats.org/officeDocument/2006/relationships/font" Target="fonts/QuattrocentoSans-boldItalic.fntdata"/><Relationship Id="rId12" Type="http://schemas.openxmlformats.org/officeDocument/2006/relationships/slide" Target="slides/slide7.xml"/><Relationship Id="rId34" Type="http://schemas.openxmlformats.org/officeDocument/2006/relationships/font" Target="fonts/QuattrocentoSans-italic.fntdata"/><Relationship Id="rId15" Type="http://schemas.openxmlformats.org/officeDocument/2006/relationships/slide" Target="slides/slide10.xml"/><Relationship Id="rId37" Type="http://schemas.openxmlformats.org/officeDocument/2006/relationships/font" Target="fonts/RobotoLight-bold.fntdata"/><Relationship Id="rId14" Type="http://schemas.openxmlformats.org/officeDocument/2006/relationships/slide" Target="slides/slide9.xml"/><Relationship Id="rId36" Type="http://schemas.openxmlformats.org/officeDocument/2006/relationships/font" Target="fonts/RobotoLight-regular.fntdata"/><Relationship Id="rId17" Type="http://schemas.openxmlformats.org/officeDocument/2006/relationships/slide" Target="slides/slide12.xml"/><Relationship Id="rId39" Type="http://schemas.openxmlformats.org/officeDocument/2006/relationships/font" Target="fonts/RobotoLight-boldItalic.fntdata"/><Relationship Id="rId16" Type="http://schemas.openxmlformats.org/officeDocument/2006/relationships/slide" Target="slides/slide11.xml"/><Relationship Id="rId38" Type="http://schemas.openxmlformats.org/officeDocument/2006/relationships/font" Target="fonts/RobotoLight-italic.fnt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IN"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6" name="Google Shape;106;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7" name="Google Shape;107;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3" name="Google Shape;213;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2" name="Google Shape;222;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1" name="Google Shape;231;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0" name="Google Shape;240;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7" name="Shape 247"/>
        <p:cNvGrpSpPr/>
        <p:nvPr/>
      </p:nvGrpSpPr>
      <p:grpSpPr>
        <a:xfrm>
          <a:off x="0" y="0"/>
          <a:ext cx="0" cy="0"/>
          <a:chOff x="0" y="0"/>
          <a:chExt cx="0" cy="0"/>
        </a:xfrm>
      </p:grpSpPr>
      <p:sp>
        <p:nvSpPr>
          <p:cNvPr id="248" name="Google Shape;248;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9" name="Google Shape;249;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 name="Shape 256"/>
        <p:cNvGrpSpPr/>
        <p:nvPr/>
      </p:nvGrpSpPr>
      <p:grpSpPr>
        <a:xfrm>
          <a:off x="0" y="0"/>
          <a:ext cx="0" cy="0"/>
          <a:chOff x="0" y="0"/>
          <a:chExt cx="0" cy="0"/>
        </a:xfrm>
      </p:grpSpPr>
      <p:sp>
        <p:nvSpPr>
          <p:cNvPr id="257" name="Google Shape;257;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8" name="Google Shape;258;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9" name="Shape 269"/>
        <p:cNvGrpSpPr/>
        <p:nvPr/>
      </p:nvGrpSpPr>
      <p:grpSpPr>
        <a:xfrm>
          <a:off x="0" y="0"/>
          <a:ext cx="0" cy="0"/>
          <a:chOff x="0" y="0"/>
          <a:chExt cx="0" cy="0"/>
        </a:xfrm>
      </p:grpSpPr>
      <p:sp>
        <p:nvSpPr>
          <p:cNvPr id="270" name="Google Shape;270;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1" name="Google Shape;271;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 name="Shape 281"/>
        <p:cNvGrpSpPr/>
        <p:nvPr/>
      </p:nvGrpSpPr>
      <p:grpSpPr>
        <a:xfrm>
          <a:off x="0" y="0"/>
          <a:ext cx="0" cy="0"/>
          <a:chOff x="0" y="0"/>
          <a:chExt cx="0" cy="0"/>
        </a:xfrm>
      </p:grpSpPr>
      <p:sp>
        <p:nvSpPr>
          <p:cNvPr id="282" name="Google Shape;282;p1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3" name="Google Shape;283;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 name="Shape 293"/>
        <p:cNvGrpSpPr/>
        <p:nvPr/>
      </p:nvGrpSpPr>
      <p:grpSpPr>
        <a:xfrm>
          <a:off x="0" y="0"/>
          <a:ext cx="0" cy="0"/>
          <a:chOff x="0" y="0"/>
          <a:chExt cx="0" cy="0"/>
        </a:xfrm>
      </p:grpSpPr>
      <p:sp>
        <p:nvSpPr>
          <p:cNvPr id="294" name="Google Shape;294;p1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5" name="Google Shape;295;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5" name="Shape 305"/>
        <p:cNvGrpSpPr/>
        <p:nvPr/>
      </p:nvGrpSpPr>
      <p:grpSpPr>
        <a:xfrm>
          <a:off x="0" y="0"/>
          <a:ext cx="0" cy="0"/>
          <a:chOff x="0" y="0"/>
          <a:chExt cx="0" cy="0"/>
        </a:xfrm>
      </p:grpSpPr>
      <p:sp>
        <p:nvSpPr>
          <p:cNvPr id="306" name="Google Shape;306;p1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7" name="Google Shape;307;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5" name="Google Shape;115;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4" name="Shape 314"/>
        <p:cNvGrpSpPr/>
        <p:nvPr/>
      </p:nvGrpSpPr>
      <p:grpSpPr>
        <a:xfrm>
          <a:off x="0" y="0"/>
          <a:ext cx="0" cy="0"/>
          <a:chOff x="0" y="0"/>
          <a:chExt cx="0" cy="0"/>
        </a:xfrm>
      </p:grpSpPr>
      <p:sp>
        <p:nvSpPr>
          <p:cNvPr id="315" name="Google Shape;315;p2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6" name="Google Shape;316;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6" name="Shape 326"/>
        <p:cNvGrpSpPr/>
        <p:nvPr/>
      </p:nvGrpSpPr>
      <p:grpSpPr>
        <a:xfrm>
          <a:off x="0" y="0"/>
          <a:ext cx="0" cy="0"/>
          <a:chOff x="0" y="0"/>
          <a:chExt cx="0" cy="0"/>
        </a:xfrm>
      </p:grpSpPr>
      <p:sp>
        <p:nvSpPr>
          <p:cNvPr id="327" name="Google Shape;327;p2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8" name="Google Shape;328;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5" name="Shape 335"/>
        <p:cNvGrpSpPr/>
        <p:nvPr/>
      </p:nvGrpSpPr>
      <p:grpSpPr>
        <a:xfrm>
          <a:off x="0" y="0"/>
          <a:ext cx="0" cy="0"/>
          <a:chOff x="0" y="0"/>
          <a:chExt cx="0" cy="0"/>
        </a:xfrm>
      </p:grpSpPr>
      <p:sp>
        <p:nvSpPr>
          <p:cNvPr id="336" name="Google Shape;336;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7" name="Google Shape;337;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6" name="Google Shape;126;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1" name="Google Shape;141;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2" name="Google Shape;162;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1" name="Google Shape;171;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0" name="Google Shape;180;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1" name="Google Shape;191;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2" name="Google Shape;202;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5" name="Shape 15"/>
        <p:cNvGrpSpPr/>
        <p:nvPr/>
      </p:nvGrpSpPr>
      <p:grpSpPr>
        <a:xfrm>
          <a:off x="0" y="0"/>
          <a:ext cx="0" cy="0"/>
          <a:chOff x="0" y="0"/>
          <a:chExt cx="0" cy="0"/>
        </a:xfrm>
      </p:grpSpPr>
      <p:sp>
        <p:nvSpPr>
          <p:cNvPr id="16" name="Google Shape;16;p2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 name="Google Shape;17;p2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 name="Google Shape;18;p2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78" name="Shape 78"/>
        <p:cNvGrpSpPr/>
        <p:nvPr/>
      </p:nvGrpSpPr>
      <p:grpSpPr>
        <a:xfrm>
          <a:off x="0" y="0"/>
          <a:ext cx="0" cy="0"/>
          <a:chOff x="0" y="0"/>
          <a:chExt cx="0" cy="0"/>
        </a:xfrm>
      </p:grpSpPr>
      <p:sp>
        <p:nvSpPr>
          <p:cNvPr id="79" name="Google Shape;79;p33"/>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Lora"/>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33"/>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3200"/>
              <a:buNone/>
              <a:defRPr sz="3200"/>
            </a:lvl1pPr>
            <a:lvl2pPr indent="-406400" lvl="1" marL="914400" algn="l">
              <a:lnSpc>
                <a:spcPct val="110000"/>
              </a:lnSpc>
              <a:spcBef>
                <a:spcPts val="500"/>
              </a:spcBef>
              <a:spcAft>
                <a:spcPts val="0"/>
              </a:spcAft>
              <a:buClr>
                <a:srgbClr val="595959"/>
              </a:buClr>
              <a:buSzPts val="2800"/>
              <a:buChar char="•"/>
              <a:defRPr sz="2800"/>
            </a:lvl2pPr>
            <a:lvl3pPr indent="-381000" lvl="2" marL="1371600" algn="l">
              <a:lnSpc>
                <a:spcPct val="110000"/>
              </a:lnSpc>
              <a:spcBef>
                <a:spcPts val="500"/>
              </a:spcBef>
              <a:spcAft>
                <a:spcPts val="0"/>
              </a:spcAft>
              <a:buClr>
                <a:srgbClr val="595959"/>
              </a:buClr>
              <a:buSzPts val="2400"/>
              <a:buChar char="•"/>
              <a:defRPr sz="2400"/>
            </a:lvl3pPr>
            <a:lvl4pPr indent="-355600" lvl="3" marL="1828800" algn="l">
              <a:lnSpc>
                <a:spcPct val="110000"/>
              </a:lnSpc>
              <a:spcBef>
                <a:spcPts val="500"/>
              </a:spcBef>
              <a:spcAft>
                <a:spcPts val="0"/>
              </a:spcAft>
              <a:buClr>
                <a:srgbClr val="595959"/>
              </a:buClr>
              <a:buSzPts val="2000"/>
              <a:buChar char="•"/>
              <a:defRPr sz="2000"/>
            </a:lvl4pPr>
            <a:lvl5pPr indent="-355600" lvl="4" marL="2286000" algn="l">
              <a:lnSpc>
                <a:spcPct val="110000"/>
              </a:lnSpc>
              <a:spcBef>
                <a:spcPts val="500"/>
              </a:spcBef>
              <a:spcAft>
                <a:spcPts val="0"/>
              </a:spcAft>
              <a:buClr>
                <a:srgbClr val="595959"/>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81" name="Google Shape;81;p33"/>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600"/>
              <a:buNone/>
              <a:defRPr sz="1600"/>
            </a:lvl1pPr>
            <a:lvl2pPr indent="-228600" lvl="1" marL="914400" algn="l">
              <a:lnSpc>
                <a:spcPct val="110000"/>
              </a:lnSpc>
              <a:spcBef>
                <a:spcPts val="500"/>
              </a:spcBef>
              <a:spcAft>
                <a:spcPts val="0"/>
              </a:spcAft>
              <a:buClr>
                <a:srgbClr val="595959"/>
              </a:buClr>
              <a:buSzPts val="1400"/>
              <a:buNone/>
              <a:defRPr sz="1400"/>
            </a:lvl2pPr>
            <a:lvl3pPr indent="-228600" lvl="2" marL="1371600" algn="l">
              <a:lnSpc>
                <a:spcPct val="110000"/>
              </a:lnSpc>
              <a:spcBef>
                <a:spcPts val="500"/>
              </a:spcBef>
              <a:spcAft>
                <a:spcPts val="0"/>
              </a:spcAft>
              <a:buClr>
                <a:srgbClr val="595959"/>
              </a:buClr>
              <a:buSzPts val="1200"/>
              <a:buNone/>
              <a:defRPr sz="1200"/>
            </a:lvl3pPr>
            <a:lvl4pPr indent="-228600" lvl="3" marL="1828800" algn="l">
              <a:lnSpc>
                <a:spcPct val="110000"/>
              </a:lnSpc>
              <a:spcBef>
                <a:spcPts val="500"/>
              </a:spcBef>
              <a:spcAft>
                <a:spcPts val="0"/>
              </a:spcAft>
              <a:buClr>
                <a:srgbClr val="595959"/>
              </a:buClr>
              <a:buSzPts val="1000"/>
              <a:buNone/>
              <a:defRPr sz="1000"/>
            </a:lvl4pPr>
            <a:lvl5pPr indent="-228600" lvl="4" marL="2286000" algn="l">
              <a:lnSpc>
                <a:spcPct val="110000"/>
              </a:lnSpc>
              <a:spcBef>
                <a:spcPts val="500"/>
              </a:spcBef>
              <a:spcAft>
                <a:spcPts val="0"/>
              </a:spcAft>
              <a:buClr>
                <a:srgbClr val="595959"/>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82" name="Google Shape;82;p3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3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4" name="Google Shape;84;p3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85" name="Shape 85"/>
        <p:cNvGrpSpPr/>
        <p:nvPr/>
      </p:nvGrpSpPr>
      <p:grpSpPr>
        <a:xfrm>
          <a:off x="0" y="0"/>
          <a:ext cx="0" cy="0"/>
          <a:chOff x="0" y="0"/>
          <a:chExt cx="0" cy="0"/>
        </a:xfrm>
      </p:grpSpPr>
      <p:sp>
        <p:nvSpPr>
          <p:cNvPr id="86" name="Google Shape;86;p34"/>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Lora"/>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7" name="Google Shape;87;p34"/>
          <p:cNvSpPr/>
          <p:nvPr>
            <p:ph idx="2" type="pic"/>
          </p:nvPr>
        </p:nvSpPr>
        <p:spPr>
          <a:xfrm>
            <a:off x="5183188" y="987425"/>
            <a:ext cx="6172200" cy="4873625"/>
          </a:xfrm>
          <a:prstGeom prst="rect">
            <a:avLst/>
          </a:prstGeom>
          <a:noFill/>
          <a:ln>
            <a:noFill/>
          </a:ln>
        </p:spPr>
      </p:sp>
      <p:sp>
        <p:nvSpPr>
          <p:cNvPr id="88" name="Google Shape;88;p34"/>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600"/>
              <a:buNone/>
              <a:defRPr sz="1600"/>
            </a:lvl1pPr>
            <a:lvl2pPr indent="-228600" lvl="1" marL="914400" algn="l">
              <a:lnSpc>
                <a:spcPct val="110000"/>
              </a:lnSpc>
              <a:spcBef>
                <a:spcPts val="500"/>
              </a:spcBef>
              <a:spcAft>
                <a:spcPts val="0"/>
              </a:spcAft>
              <a:buClr>
                <a:srgbClr val="595959"/>
              </a:buClr>
              <a:buSzPts val="1400"/>
              <a:buNone/>
              <a:defRPr sz="1400"/>
            </a:lvl2pPr>
            <a:lvl3pPr indent="-228600" lvl="2" marL="1371600" algn="l">
              <a:lnSpc>
                <a:spcPct val="110000"/>
              </a:lnSpc>
              <a:spcBef>
                <a:spcPts val="500"/>
              </a:spcBef>
              <a:spcAft>
                <a:spcPts val="0"/>
              </a:spcAft>
              <a:buClr>
                <a:srgbClr val="595959"/>
              </a:buClr>
              <a:buSzPts val="1200"/>
              <a:buNone/>
              <a:defRPr sz="1200"/>
            </a:lvl3pPr>
            <a:lvl4pPr indent="-228600" lvl="3" marL="1828800" algn="l">
              <a:lnSpc>
                <a:spcPct val="110000"/>
              </a:lnSpc>
              <a:spcBef>
                <a:spcPts val="500"/>
              </a:spcBef>
              <a:spcAft>
                <a:spcPts val="0"/>
              </a:spcAft>
              <a:buClr>
                <a:srgbClr val="595959"/>
              </a:buClr>
              <a:buSzPts val="1000"/>
              <a:buNone/>
              <a:defRPr sz="1000"/>
            </a:lvl4pPr>
            <a:lvl5pPr indent="-228600" lvl="4" marL="2286000" algn="l">
              <a:lnSpc>
                <a:spcPct val="110000"/>
              </a:lnSpc>
              <a:spcBef>
                <a:spcPts val="500"/>
              </a:spcBef>
              <a:spcAft>
                <a:spcPts val="0"/>
              </a:spcAft>
              <a:buClr>
                <a:srgbClr val="595959"/>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89" name="Google Shape;89;p3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0" name="Google Shape;90;p3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1" name="Google Shape;91;p3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92" name="Shape 92"/>
        <p:cNvGrpSpPr/>
        <p:nvPr/>
      </p:nvGrpSpPr>
      <p:grpSpPr>
        <a:xfrm>
          <a:off x="0" y="0"/>
          <a:ext cx="0" cy="0"/>
          <a:chOff x="0" y="0"/>
          <a:chExt cx="0" cy="0"/>
        </a:xfrm>
      </p:grpSpPr>
      <p:sp>
        <p:nvSpPr>
          <p:cNvPr id="93" name="Google Shape;93;p35"/>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4" name="Google Shape;94;p35"/>
          <p:cNvSpPr txBox="1"/>
          <p:nvPr>
            <p:ph idx="1" type="body"/>
          </p:nvPr>
        </p:nvSpPr>
        <p:spPr>
          <a:xfrm rot="5400000">
            <a:off x="3718625" y="-1458212"/>
            <a:ext cx="4754750" cy="1051560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5" name="Google Shape;95;p3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6" name="Google Shape;96;p3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7" name="Google Shape;97;p3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98" name="Shape 98"/>
        <p:cNvGrpSpPr/>
        <p:nvPr/>
      </p:nvGrpSpPr>
      <p:grpSpPr>
        <a:xfrm>
          <a:off x="0" y="0"/>
          <a:ext cx="0" cy="0"/>
          <a:chOff x="0" y="0"/>
          <a:chExt cx="0" cy="0"/>
        </a:xfrm>
      </p:grpSpPr>
      <p:sp>
        <p:nvSpPr>
          <p:cNvPr id="99" name="Google Shape;99;p36"/>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0" name="Google Shape;100;p36"/>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01" name="Google Shape;101;p3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2" name="Google Shape;102;p3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3" name="Google Shape;103;p3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and Content" type="obj">
  <p:cSld name="OBJECT">
    <p:spTree>
      <p:nvGrpSpPr>
        <p:cNvPr id="19" name="Shape 19"/>
        <p:cNvGrpSpPr/>
        <p:nvPr/>
      </p:nvGrpSpPr>
      <p:grpSpPr>
        <a:xfrm>
          <a:off x="0" y="0"/>
          <a:ext cx="0" cy="0"/>
          <a:chOff x="0" y="0"/>
          <a:chExt cx="0" cy="0"/>
        </a:xfrm>
      </p:grpSpPr>
      <p:pic>
        <p:nvPicPr>
          <p:cNvPr id="20" name="Google Shape;20;p25"/>
          <p:cNvPicPr preferRelativeResize="0"/>
          <p:nvPr/>
        </p:nvPicPr>
        <p:blipFill rotWithShape="1">
          <a:blip r:embed="rId2">
            <a:alphaModFix/>
          </a:blip>
          <a:srcRect b="0" l="0" r="0" t="0"/>
          <a:stretch/>
        </p:blipFill>
        <p:spPr>
          <a:xfrm>
            <a:off x="0" y="0"/>
            <a:ext cx="12192000" cy="923925"/>
          </a:xfrm>
          <a:prstGeom prst="rect">
            <a:avLst/>
          </a:prstGeom>
          <a:noFill/>
          <a:ln>
            <a:noFill/>
          </a:ln>
        </p:spPr>
      </p:pic>
      <p:sp>
        <p:nvSpPr>
          <p:cNvPr id="21" name="Google Shape;21;p25"/>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2" name="Google Shape;22;p25"/>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3" name="Google Shape;23;p2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 name="Google Shape;24;p2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2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26" name="Shape 26"/>
        <p:cNvGrpSpPr/>
        <p:nvPr/>
      </p:nvGrpSpPr>
      <p:grpSpPr>
        <a:xfrm>
          <a:off x="0" y="0"/>
          <a:ext cx="0" cy="0"/>
          <a:chOff x="0" y="0"/>
          <a:chExt cx="0" cy="0"/>
        </a:xfrm>
      </p:grpSpPr>
      <p:sp>
        <p:nvSpPr>
          <p:cNvPr id="27" name="Google Shape;27;p26"/>
          <p:cNvSpPr/>
          <p:nvPr/>
        </p:nvSpPr>
        <p:spPr>
          <a:xfrm>
            <a:off x="2103120" y="3036776"/>
            <a:ext cx="7985760"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8" name="Google Shape;28;p26"/>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4400"/>
              <a:buFont typeface="Lora"/>
              <a:buNone/>
              <a:defRPr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26"/>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110000"/>
              </a:lnSpc>
              <a:spcBef>
                <a:spcPts val="1000"/>
              </a:spcBef>
              <a:spcAft>
                <a:spcPts val="0"/>
              </a:spcAft>
              <a:buClr>
                <a:srgbClr val="595959"/>
              </a:buClr>
              <a:buSzPts val="2400"/>
              <a:buNone/>
              <a:defRPr sz="2400"/>
            </a:lvl1pPr>
            <a:lvl2pPr lvl="1" algn="ctr">
              <a:lnSpc>
                <a:spcPct val="110000"/>
              </a:lnSpc>
              <a:spcBef>
                <a:spcPts val="500"/>
              </a:spcBef>
              <a:spcAft>
                <a:spcPts val="0"/>
              </a:spcAft>
              <a:buClr>
                <a:srgbClr val="595959"/>
              </a:buClr>
              <a:buSzPts val="2000"/>
              <a:buNone/>
              <a:defRPr sz="2000"/>
            </a:lvl2pPr>
            <a:lvl3pPr lvl="2" algn="ctr">
              <a:lnSpc>
                <a:spcPct val="110000"/>
              </a:lnSpc>
              <a:spcBef>
                <a:spcPts val="500"/>
              </a:spcBef>
              <a:spcAft>
                <a:spcPts val="0"/>
              </a:spcAft>
              <a:buClr>
                <a:srgbClr val="595959"/>
              </a:buClr>
              <a:buSzPts val="1800"/>
              <a:buNone/>
              <a:defRPr sz="1800"/>
            </a:lvl3pPr>
            <a:lvl4pPr lvl="3" algn="ctr">
              <a:lnSpc>
                <a:spcPct val="110000"/>
              </a:lnSpc>
              <a:spcBef>
                <a:spcPts val="500"/>
              </a:spcBef>
              <a:spcAft>
                <a:spcPts val="0"/>
              </a:spcAft>
              <a:buClr>
                <a:srgbClr val="595959"/>
              </a:buClr>
              <a:buSzPts val="1600"/>
              <a:buNone/>
              <a:defRPr sz="1600"/>
            </a:lvl4pPr>
            <a:lvl5pPr lvl="4" algn="ctr">
              <a:lnSpc>
                <a:spcPct val="110000"/>
              </a:lnSpc>
              <a:spcBef>
                <a:spcPts val="500"/>
              </a:spcBef>
              <a:spcAft>
                <a:spcPts val="0"/>
              </a:spcAft>
              <a:buClr>
                <a:srgbClr val="595959"/>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0" name="Google Shape;30;p2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2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2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Title and Content">
    <p:spTree>
      <p:nvGrpSpPr>
        <p:cNvPr id="33" name="Shape 33"/>
        <p:cNvGrpSpPr/>
        <p:nvPr/>
      </p:nvGrpSpPr>
      <p:grpSpPr>
        <a:xfrm>
          <a:off x="0" y="0"/>
          <a:ext cx="0" cy="0"/>
          <a:chOff x="0" y="0"/>
          <a:chExt cx="0" cy="0"/>
        </a:xfrm>
      </p:grpSpPr>
      <p:sp>
        <p:nvSpPr>
          <p:cNvPr id="34" name="Google Shape;34;p27"/>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35" name="Google Shape;35;p27"/>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6" name="Google Shape;36;p27"/>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7" name="Google Shape;37;p2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2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2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and Content">
  <p:cSld name="1_Title and Content">
    <p:spTree>
      <p:nvGrpSpPr>
        <p:cNvPr id="40" name="Shape 40"/>
        <p:cNvGrpSpPr/>
        <p:nvPr/>
      </p:nvGrpSpPr>
      <p:grpSpPr>
        <a:xfrm>
          <a:off x="0" y="0"/>
          <a:ext cx="0" cy="0"/>
          <a:chOff x="0" y="0"/>
          <a:chExt cx="0" cy="0"/>
        </a:xfrm>
      </p:grpSpPr>
      <p:pic>
        <p:nvPicPr>
          <p:cNvPr id="41" name="Google Shape;41;p28"/>
          <p:cNvPicPr preferRelativeResize="0"/>
          <p:nvPr/>
        </p:nvPicPr>
        <p:blipFill rotWithShape="1">
          <a:blip r:embed="rId2">
            <a:alphaModFix/>
          </a:blip>
          <a:srcRect b="0" l="0" r="0" t="0"/>
          <a:stretch/>
        </p:blipFill>
        <p:spPr>
          <a:xfrm>
            <a:off x="0" y="0"/>
            <a:ext cx="12192000" cy="923925"/>
          </a:xfrm>
          <a:prstGeom prst="rect">
            <a:avLst/>
          </a:prstGeom>
          <a:noFill/>
          <a:ln>
            <a:noFill/>
          </a:ln>
        </p:spPr>
      </p:pic>
      <p:sp>
        <p:nvSpPr>
          <p:cNvPr id="42" name="Google Shape;42;p28"/>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43" name="Google Shape;43;p28"/>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4" name="Google Shape;44;p28"/>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5" name="Google Shape;45;p2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 name="Google Shape;46;p2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2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48" name="Shape 48"/>
        <p:cNvGrpSpPr/>
        <p:nvPr/>
      </p:nvGrpSpPr>
      <p:grpSpPr>
        <a:xfrm>
          <a:off x="0" y="0"/>
          <a:ext cx="0" cy="0"/>
          <a:chOff x="0" y="0"/>
          <a:chExt cx="0" cy="0"/>
        </a:xfrm>
      </p:grpSpPr>
      <p:sp>
        <p:nvSpPr>
          <p:cNvPr id="49" name="Google Shape;49;p29"/>
          <p:cNvSpPr/>
          <p:nvPr/>
        </p:nvSpPr>
        <p:spPr>
          <a:xfrm>
            <a:off x="838200" y="4104155"/>
            <a:ext cx="7974330"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50" name="Google Shape;50;p29"/>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4400"/>
              <a:buFont typeface="Lora"/>
              <a:buNone/>
              <a:defRPr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29"/>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888888"/>
              </a:buClr>
              <a:buSzPts val="1800"/>
              <a:buNone/>
              <a:defRPr sz="1800">
                <a:solidFill>
                  <a:srgbClr val="888888"/>
                </a:solidFill>
              </a:defRPr>
            </a:lvl1pPr>
            <a:lvl2pPr indent="-228600" lvl="1" marL="914400" algn="l">
              <a:lnSpc>
                <a:spcPct val="110000"/>
              </a:lnSpc>
              <a:spcBef>
                <a:spcPts val="500"/>
              </a:spcBef>
              <a:spcAft>
                <a:spcPts val="0"/>
              </a:spcAft>
              <a:buClr>
                <a:srgbClr val="888888"/>
              </a:buClr>
              <a:buSzPts val="2000"/>
              <a:buNone/>
              <a:defRPr sz="2000">
                <a:solidFill>
                  <a:srgbClr val="888888"/>
                </a:solidFill>
              </a:defRPr>
            </a:lvl2pPr>
            <a:lvl3pPr indent="-228600" lvl="2" marL="1371600" algn="l">
              <a:lnSpc>
                <a:spcPct val="110000"/>
              </a:lnSpc>
              <a:spcBef>
                <a:spcPts val="500"/>
              </a:spcBef>
              <a:spcAft>
                <a:spcPts val="0"/>
              </a:spcAft>
              <a:buClr>
                <a:srgbClr val="888888"/>
              </a:buClr>
              <a:buSzPts val="1800"/>
              <a:buNone/>
              <a:defRPr sz="1800">
                <a:solidFill>
                  <a:srgbClr val="888888"/>
                </a:solidFill>
              </a:defRPr>
            </a:lvl3pPr>
            <a:lvl4pPr indent="-228600" lvl="3" marL="1828800" algn="l">
              <a:lnSpc>
                <a:spcPct val="110000"/>
              </a:lnSpc>
              <a:spcBef>
                <a:spcPts val="500"/>
              </a:spcBef>
              <a:spcAft>
                <a:spcPts val="0"/>
              </a:spcAft>
              <a:buClr>
                <a:srgbClr val="888888"/>
              </a:buClr>
              <a:buSzPts val="1600"/>
              <a:buNone/>
              <a:defRPr sz="1600">
                <a:solidFill>
                  <a:srgbClr val="888888"/>
                </a:solidFill>
              </a:defRPr>
            </a:lvl4pPr>
            <a:lvl5pPr indent="-228600" lvl="4" marL="2286000" algn="l">
              <a:lnSpc>
                <a:spcPct val="11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52" name="Google Shape;52;p2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2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2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55" name="Shape 55"/>
        <p:cNvGrpSpPr/>
        <p:nvPr/>
      </p:nvGrpSpPr>
      <p:grpSpPr>
        <a:xfrm>
          <a:off x="0" y="0"/>
          <a:ext cx="0" cy="0"/>
          <a:chOff x="0" y="0"/>
          <a:chExt cx="0" cy="0"/>
        </a:xfrm>
      </p:grpSpPr>
      <p:sp>
        <p:nvSpPr>
          <p:cNvPr id="56" name="Google Shape;56;p30"/>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57" name="Google Shape;57;p30"/>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8" name="Google Shape;58;p30"/>
          <p:cNvSpPr txBox="1"/>
          <p:nvPr>
            <p:ph idx="1" type="body"/>
          </p:nvPr>
        </p:nvSpPr>
        <p:spPr>
          <a:xfrm>
            <a:off x="838200" y="1592261"/>
            <a:ext cx="5181600" cy="4584701"/>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9" name="Google Shape;59;p30"/>
          <p:cNvSpPr txBox="1"/>
          <p:nvPr>
            <p:ph idx="2" type="body"/>
          </p:nvPr>
        </p:nvSpPr>
        <p:spPr>
          <a:xfrm>
            <a:off x="6172200" y="1592261"/>
            <a:ext cx="5181600" cy="4584701"/>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0" name="Google Shape;60;p3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1" name="Google Shape;61;p3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2" name="Google Shape;62;p3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63" name="Shape 63"/>
        <p:cNvGrpSpPr/>
        <p:nvPr/>
      </p:nvGrpSpPr>
      <p:grpSpPr>
        <a:xfrm>
          <a:off x="0" y="0"/>
          <a:ext cx="0" cy="0"/>
          <a:chOff x="0" y="0"/>
          <a:chExt cx="0" cy="0"/>
        </a:xfrm>
      </p:grpSpPr>
      <p:sp>
        <p:nvSpPr>
          <p:cNvPr id="64" name="Google Shape;64;p31"/>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65" name="Google Shape;65;p31"/>
          <p:cNvSpPr txBox="1"/>
          <p:nvPr>
            <p:ph type="title"/>
          </p:nvPr>
        </p:nvSpPr>
        <p:spPr>
          <a:xfrm>
            <a:off x="839788" y="653784"/>
            <a:ext cx="10515600" cy="74824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6" name="Google Shape;66;p31"/>
          <p:cNvSpPr txBox="1"/>
          <p:nvPr>
            <p:ph idx="1" type="body"/>
          </p:nvPr>
        </p:nvSpPr>
        <p:spPr>
          <a:xfrm>
            <a:off x="839788" y="1540248"/>
            <a:ext cx="5157787" cy="733425"/>
          </a:xfrm>
          <a:prstGeom prst="rect">
            <a:avLst/>
          </a:prstGeom>
          <a:noFill/>
          <a:ln>
            <a:noFill/>
          </a:ln>
        </p:spPr>
        <p:txBody>
          <a:bodyPr anchorCtr="0" anchor="b" bIns="45700" lIns="91425" spcFirstLastPara="1" rIns="91425" wrap="square" tIns="45700">
            <a:normAutofit/>
          </a:bodyPr>
          <a:lstStyle>
            <a:lvl1pPr indent="-228600" lvl="0" marL="457200" algn="l">
              <a:lnSpc>
                <a:spcPct val="110000"/>
              </a:lnSpc>
              <a:spcBef>
                <a:spcPts val="1000"/>
              </a:spcBef>
              <a:spcAft>
                <a:spcPts val="0"/>
              </a:spcAft>
              <a:buClr>
                <a:srgbClr val="F26724"/>
              </a:buClr>
              <a:buSzPts val="1800"/>
              <a:buNone/>
              <a:defRPr b="1" sz="1800">
                <a:solidFill>
                  <a:srgbClr val="F26724"/>
                </a:solidFill>
              </a:defRPr>
            </a:lvl1pPr>
            <a:lvl2pPr indent="-228600" lvl="1" marL="914400" algn="l">
              <a:lnSpc>
                <a:spcPct val="110000"/>
              </a:lnSpc>
              <a:spcBef>
                <a:spcPts val="500"/>
              </a:spcBef>
              <a:spcAft>
                <a:spcPts val="0"/>
              </a:spcAft>
              <a:buClr>
                <a:srgbClr val="595959"/>
              </a:buClr>
              <a:buSzPts val="2000"/>
              <a:buNone/>
              <a:defRPr b="1" sz="2000"/>
            </a:lvl2pPr>
            <a:lvl3pPr indent="-228600" lvl="2" marL="1371600" algn="l">
              <a:lnSpc>
                <a:spcPct val="110000"/>
              </a:lnSpc>
              <a:spcBef>
                <a:spcPts val="500"/>
              </a:spcBef>
              <a:spcAft>
                <a:spcPts val="0"/>
              </a:spcAft>
              <a:buClr>
                <a:srgbClr val="595959"/>
              </a:buClr>
              <a:buSzPts val="1800"/>
              <a:buNone/>
              <a:defRPr b="1" sz="1800"/>
            </a:lvl3pPr>
            <a:lvl4pPr indent="-228600" lvl="3" marL="1828800" algn="l">
              <a:lnSpc>
                <a:spcPct val="110000"/>
              </a:lnSpc>
              <a:spcBef>
                <a:spcPts val="500"/>
              </a:spcBef>
              <a:spcAft>
                <a:spcPts val="0"/>
              </a:spcAft>
              <a:buClr>
                <a:srgbClr val="595959"/>
              </a:buClr>
              <a:buSzPts val="1600"/>
              <a:buNone/>
              <a:defRPr b="1" sz="1600"/>
            </a:lvl4pPr>
            <a:lvl5pPr indent="-228600" lvl="4" marL="2286000" algn="l">
              <a:lnSpc>
                <a:spcPct val="110000"/>
              </a:lnSpc>
              <a:spcBef>
                <a:spcPts val="500"/>
              </a:spcBef>
              <a:spcAft>
                <a:spcPts val="0"/>
              </a:spcAft>
              <a:buClr>
                <a:srgbClr val="595959"/>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67" name="Google Shape;67;p31"/>
          <p:cNvSpPr txBox="1"/>
          <p:nvPr>
            <p:ph idx="2" type="body"/>
          </p:nvPr>
        </p:nvSpPr>
        <p:spPr>
          <a:xfrm>
            <a:off x="839788" y="2411892"/>
            <a:ext cx="5157787" cy="3684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8" name="Google Shape;68;p31"/>
          <p:cNvSpPr txBox="1"/>
          <p:nvPr>
            <p:ph idx="3" type="body"/>
          </p:nvPr>
        </p:nvSpPr>
        <p:spPr>
          <a:xfrm>
            <a:off x="6172200" y="1540248"/>
            <a:ext cx="5183188" cy="733425"/>
          </a:xfrm>
          <a:prstGeom prst="rect">
            <a:avLst/>
          </a:prstGeom>
          <a:noFill/>
          <a:ln>
            <a:noFill/>
          </a:ln>
        </p:spPr>
        <p:txBody>
          <a:bodyPr anchorCtr="0" anchor="b" bIns="45700" lIns="91425" spcFirstLastPara="1" rIns="91425" wrap="square" tIns="45700">
            <a:normAutofit/>
          </a:bodyPr>
          <a:lstStyle>
            <a:lvl1pPr indent="-228600" lvl="0" marL="457200" algn="l">
              <a:lnSpc>
                <a:spcPct val="110000"/>
              </a:lnSpc>
              <a:spcBef>
                <a:spcPts val="1000"/>
              </a:spcBef>
              <a:spcAft>
                <a:spcPts val="0"/>
              </a:spcAft>
              <a:buClr>
                <a:srgbClr val="F26724"/>
              </a:buClr>
              <a:buSzPts val="1800"/>
              <a:buNone/>
              <a:defRPr b="1" sz="1800">
                <a:solidFill>
                  <a:srgbClr val="F26724"/>
                </a:solidFill>
              </a:defRPr>
            </a:lvl1pPr>
            <a:lvl2pPr indent="-228600" lvl="1" marL="914400" algn="l">
              <a:lnSpc>
                <a:spcPct val="110000"/>
              </a:lnSpc>
              <a:spcBef>
                <a:spcPts val="500"/>
              </a:spcBef>
              <a:spcAft>
                <a:spcPts val="0"/>
              </a:spcAft>
              <a:buClr>
                <a:srgbClr val="595959"/>
              </a:buClr>
              <a:buSzPts val="2000"/>
              <a:buNone/>
              <a:defRPr b="1" sz="2000"/>
            </a:lvl2pPr>
            <a:lvl3pPr indent="-228600" lvl="2" marL="1371600" algn="l">
              <a:lnSpc>
                <a:spcPct val="110000"/>
              </a:lnSpc>
              <a:spcBef>
                <a:spcPts val="500"/>
              </a:spcBef>
              <a:spcAft>
                <a:spcPts val="0"/>
              </a:spcAft>
              <a:buClr>
                <a:srgbClr val="595959"/>
              </a:buClr>
              <a:buSzPts val="1800"/>
              <a:buNone/>
              <a:defRPr b="1" sz="1800"/>
            </a:lvl3pPr>
            <a:lvl4pPr indent="-228600" lvl="3" marL="1828800" algn="l">
              <a:lnSpc>
                <a:spcPct val="110000"/>
              </a:lnSpc>
              <a:spcBef>
                <a:spcPts val="500"/>
              </a:spcBef>
              <a:spcAft>
                <a:spcPts val="0"/>
              </a:spcAft>
              <a:buClr>
                <a:srgbClr val="595959"/>
              </a:buClr>
              <a:buSzPts val="1600"/>
              <a:buNone/>
              <a:defRPr b="1" sz="1600"/>
            </a:lvl4pPr>
            <a:lvl5pPr indent="-228600" lvl="4" marL="2286000" algn="l">
              <a:lnSpc>
                <a:spcPct val="110000"/>
              </a:lnSpc>
              <a:spcBef>
                <a:spcPts val="500"/>
              </a:spcBef>
              <a:spcAft>
                <a:spcPts val="0"/>
              </a:spcAft>
              <a:buClr>
                <a:srgbClr val="595959"/>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69" name="Google Shape;69;p31"/>
          <p:cNvSpPr txBox="1"/>
          <p:nvPr>
            <p:ph idx="4" type="body"/>
          </p:nvPr>
        </p:nvSpPr>
        <p:spPr>
          <a:xfrm>
            <a:off x="6172200" y="2411892"/>
            <a:ext cx="5183188" cy="3684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0" name="Google Shape;70;p3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3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3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3" name="Shape 73"/>
        <p:cNvGrpSpPr/>
        <p:nvPr/>
      </p:nvGrpSpPr>
      <p:grpSpPr>
        <a:xfrm>
          <a:off x="0" y="0"/>
          <a:ext cx="0" cy="0"/>
          <a:chOff x="0" y="0"/>
          <a:chExt cx="0" cy="0"/>
        </a:xfrm>
      </p:grpSpPr>
      <p:sp>
        <p:nvSpPr>
          <p:cNvPr id="74" name="Google Shape;74;p32"/>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5" name="Google Shape;75;p3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3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3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3"/>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3200"/>
              <a:buFont typeface="Lora"/>
              <a:buNone/>
              <a:defRPr b="0" i="0" sz="3200" u="none" cap="none" strike="noStrike">
                <a:solidFill>
                  <a:schemeClr val="dk1"/>
                </a:solidFill>
                <a:latin typeface="Lora"/>
                <a:ea typeface="Lora"/>
                <a:cs typeface="Lora"/>
                <a:sym typeface="Lor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23"/>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10000"/>
              </a:lnSpc>
              <a:spcBef>
                <a:spcPts val="1000"/>
              </a:spcBef>
              <a:spcAft>
                <a:spcPts val="0"/>
              </a:spcAft>
              <a:buClr>
                <a:srgbClr val="595959"/>
              </a:buClr>
              <a:buSzPts val="1400"/>
              <a:buFont typeface="Arial"/>
              <a:buNone/>
              <a:defRPr b="0" i="0" sz="1400" u="none" cap="none" strike="noStrike">
                <a:solidFill>
                  <a:srgbClr val="595959"/>
                </a:solidFill>
                <a:latin typeface="Roboto Light"/>
                <a:ea typeface="Roboto Light"/>
                <a:cs typeface="Roboto Light"/>
                <a:sym typeface="Roboto Light"/>
              </a:defRPr>
            </a:lvl1pPr>
            <a:lvl2pPr indent="-317500" lvl="1" marL="9144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2pPr>
            <a:lvl3pPr indent="-317500" lvl="2" marL="13716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3pPr>
            <a:lvl4pPr indent="-317500" lvl="3" marL="18288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4pPr>
            <a:lvl5pPr indent="-317500" lvl="4" marL="22860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2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100" u="none" cap="none" strike="noStrike">
                <a:solidFill>
                  <a:srgbClr val="888888"/>
                </a:solidFill>
                <a:latin typeface="Roboto Light"/>
                <a:ea typeface="Roboto Light"/>
                <a:cs typeface="Roboto Light"/>
                <a:sym typeface="Roboto Light"/>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2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100" u="none" cap="none" strike="noStrike">
                <a:solidFill>
                  <a:srgbClr val="888888"/>
                </a:solidFill>
                <a:latin typeface="Roboto Light"/>
                <a:ea typeface="Roboto Light"/>
                <a:cs typeface="Roboto Light"/>
                <a:sym typeface="Roboto Light"/>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2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100" u="none" cap="none" strike="noStrike">
                <a:solidFill>
                  <a:srgbClr val="888888"/>
                </a:solidFill>
                <a:latin typeface="Roboto Light"/>
                <a:ea typeface="Roboto Light"/>
                <a:cs typeface="Roboto Light"/>
                <a:sym typeface="Roboto Light"/>
              </a:defRPr>
            </a:lvl1pPr>
            <a:lvl2pPr indent="0" lvl="1" marL="0" marR="0" rtl="0" algn="r">
              <a:spcBef>
                <a:spcPts val="0"/>
              </a:spcBef>
              <a:buNone/>
              <a:defRPr b="0" i="0" sz="1100" u="none" cap="none" strike="noStrike">
                <a:solidFill>
                  <a:srgbClr val="888888"/>
                </a:solidFill>
                <a:latin typeface="Roboto Light"/>
                <a:ea typeface="Roboto Light"/>
                <a:cs typeface="Roboto Light"/>
                <a:sym typeface="Roboto Light"/>
              </a:defRPr>
            </a:lvl2pPr>
            <a:lvl3pPr indent="0" lvl="2" marL="0" marR="0" rtl="0" algn="r">
              <a:spcBef>
                <a:spcPts val="0"/>
              </a:spcBef>
              <a:buNone/>
              <a:defRPr b="0" i="0" sz="1100" u="none" cap="none" strike="noStrike">
                <a:solidFill>
                  <a:srgbClr val="888888"/>
                </a:solidFill>
                <a:latin typeface="Roboto Light"/>
                <a:ea typeface="Roboto Light"/>
                <a:cs typeface="Roboto Light"/>
                <a:sym typeface="Roboto Light"/>
              </a:defRPr>
            </a:lvl3pPr>
            <a:lvl4pPr indent="0" lvl="3" marL="0" marR="0" rtl="0" algn="r">
              <a:spcBef>
                <a:spcPts val="0"/>
              </a:spcBef>
              <a:buNone/>
              <a:defRPr b="0" i="0" sz="1100" u="none" cap="none" strike="noStrike">
                <a:solidFill>
                  <a:srgbClr val="888888"/>
                </a:solidFill>
                <a:latin typeface="Roboto Light"/>
                <a:ea typeface="Roboto Light"/>
                <a:cs typeface="Roboto Light"/>
                <a:sym typeface="Roboto Light"/>
              </a:defRPr>
            </a:lvl4pPr>
            <a:lvl5pPr indent="0" lvl="4" marL="0" marR="0" rtl="0" algn="r">
              <a:spcBef>
                <a:spcPts val="0"/>
              </a:spcBef>
              <a:buNone/>
              <a:defRPr b="0" i="0" sz="1100" u="none" cap="none" strike="noStrike">
                <a:solidFill>
                  <a:srgbClr val="888888"/>
                </a:solidFill>
                <a:latin typeface="Roboto Light"/>
                <a:ea typeface="Roboto Light"/>
                <a:cs typeface="Roboto Light"/>
                <a:sym typeface="Roboto Light"/>
              </a:defRPr>
            </a:lvl5pPr>
            <a:lvl6pPr indent="0" lvl="5" marL="0" marR="0" rtl="0" algn="r">
              <a:spcBef>
                <a:spcPts val="0"/>
              </a:spcBef>
              <a:buNone/>
              <a:defRPr b="0" i="0" sz="1100" u="none" cap="none" strike="noStrike">
                <a:solidFill>
                  <a:srgbClr val="888888"/>
                </a:solidFill>
                <a:latin typeface="Roboto Light"/>
                <a:ea typeface="Roboto Light"/>
                <a:cs typeface="Roboto Light"/>
                <a:sym typeface="Roboto Light"/>
              </a:defRPr>
            </a:lvl6pPr>
            <a:lvl7pPr indent="0" lvl="6" marL="0" marR="0" rtl="0" algn="r">
              <a:spcBef>
                <a:spcPts val="0"/>
              </a:spcBef>
              <a:buNone/>
              <a:defRPr b="0" i="0" sz="1100" u="none" cap="none" strike="noStrike">
                <a:solidFill>
                  <a:srgbClr val="888888"/>
                </a:solidFill>
                <a:latin typeface="Roboto Light"/>
                <a:ea typeface="Roboto Light"/>
                <a:cs typeface="Roboto Light"/>
                <a:sym typeface="Roboto Light"/>
              </a:defRPr>
            </a:lvl7pPr>
            <a:lvl8pPr indent="0" lvl="7" marL="0" marR="0" rtl="0" algn="r">
              <a:spcBef>
                <a:spcPts val="0"/>
              </a:spcBef>
              <a:buNone/>
              <a:defRPr b="0" i="0" sz="1100" u="none" cap="none" strike="noStrike">
                <a:solidFill>
                  <a:srgbClr val="888888"/>
                </a:solidFill>
                <a:latin typeface="Roboto Light"/>
                <a:ea typeface="Roboto Light"/>
                <a:cs typeface="Roboto Light"/>
                <a:sym typeface="Roboto Light"/>
              </a:defRPr>
            </a:lvl8pPr>
            <a:lvl9pPr indent="0" lvl="8" marL="0" marR="0" rtl="0" algn="r">
              <a:spcBef>
                <a:spcPts val="0"/>
              </a:spcBef>
              <a:buNone/>
              <a:defRPr b="0" i="0" sz="1100" u="none" cap="none" strike="noStrike">
                <a:solidFill>
                  <a:srgbClr val="888888"/>
                </a:solidFill>
                <a:latin typeface="Roboto Light"/>
                <a:ea typeface="Roboto Light"/>
                <a:cs typeface="Roboto Light"/>
                <a:sym typeface="Roboto Light"/>
              </a:defRPr>
            </a:lvl9pPr>
          </a:lstStyle>
          <a:p>
            <a:pPr indent="0" lvl="0" marL="0" rtl="0" algn="r">
              <a:spcBef>
                <a:spcPts val="0"/>
              </a:spcBef>
              <a:spcAft>
                <a:spcPts val="0"/>
              </a:spcAft>
              <a:buNone/>
            </a:pPr>
            <a:fld id="{00000000-1234-1234-1234-123412341234}" type="slidenum">
              <a:rPr lang="en-IN"/>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4.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5.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6.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6.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2.jpg"/><Relationship Id="rId4" Type="http://schemas.openxmlformats.org/officeDocument/2006/relationships/image" Target="../media/image10.jpg"/><Relationship Id="rId5" Type="http://schemas.openxmlformats.org/officeDocument/2006/relationships/image" Target="../media/image7.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9.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4.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pic>
        <p:nvPicPr>
          <p:cNvPr id="109" name="Google Shape;109;p1"/>
          <p:cNvPicPr preferRelativeResize="0"/>
          <p:nvPr/>
        </p:nvPicPr>
        <p:blipFill rotWithShape="1">
          <a:blip r:embed="rId3">
            <a:alphaModFix/>
          </a:blip>
          <a:srcRect b="0" l="0" r="0" t="0"/>
          <a:stretch/>
        </p:blipFill>
        <p:spPr>
          <a:xfrm>
            <a:off x="413786" y="1595595"/>
            <a:ext cx="4466105" cy="1122054"/>
          </a:xfrm>
          <a:prstGeom prst="rect">
            <a:avLst/>
          </a:prstGeom>
          <a:noFill/>
          <a:ln>
            <a:noFill/>
          </a:ln>
        </p:spPr>
      </p:pic>
      <p:sp>
        <p:nvSpPr>
          <p:cNvPr id="110" name="Google Shape;110;p1"/>
          <p:cNvSpPr txBox="1"/>
          <p:nvPr/>
        </p:nvSpPr>
        <p:spPr>
          <a:xfrm>
            <a:off x="669601" y="4187158"/>
            <a:ext cx="10882577" cy="1754326"/>
          </a:xfrm>
          <a:prstGeom prst="rect">
            <a:avLst/>
          </a:prstGeom>
          <a:solidFill>
            <a:srgbClr val="F7CAAC"/>
          </a:solidFill>
          <a:ln>
            <a:noFill/>
          </a:ln>
        </p:spPr>
        <p:txBody>
          <a:bodyPr anchorCtr="0" anchor="ctr" bIns="45700" lIns="91425" spcFirstLastPara="1" rIns="91425" wrap="square" tIns="45700">
            <a:spAutoFit/>
          </a:bodyPr>
          <a:lstStyle/>
          <a:p>
            <a:pPr indent="0" lvl="0" marL="0" marR="0" rtl="0" algn="l">
              <a:lnSpc>
                <a:spcPct val="150000"/>
              </a:lnSpc>
              <a:spcBef>
                <a:spcPts val="0"/>
              </a:spcBef>
              <a:spcAft>
                <a:spcPts val="0"/>
              </a:spcAft>
              <a:buNone/>
            </a:pPr>
            <a:r>
              <a:rPr b="1" i="0" lang="en-IN" sz="1800" u="none" cap="none" strike="noStrike">
                <a:solidFill>
                  <a:srgbClr val="262626"/>
                </a:solidFill>
                <a:latin typeface="Roboto Light"/>
                <a:ea typeface="Roboto Light"/>
                <a:cs typeface="Roboto Light"/>
                <a:sym typeface="Roboto Light"/>
              </a:rPr>
              <a:t>Class: </a:t>
            </a:r>
            <a:r>
              <a:rPr b="0" i="0" lang="en-IN" sz="1800" u="none" cap="none" strike="noStrike">
                <a:solidFill>
                  <a:srgbClr val="262626"/>
                </a:solidFill>
                <a:latin typeface="Roboto Light"/>
                <a:ea typeface="Roboto Light"/>
                <a:cs typeface="Roboto Light"/>
                <a:sym typeface="Roboto Light"/>
              </a:rPr>
              <a:t>MSc</a:t>
            </a:r>
            <a:endParaRPr b="0" i="0" sz="1800" u="none" cap="none" strike="noStrike">
              <a:solidFill>
                <a:srgbClr val="262626"/>
              </a:solidFill>
              <a:latin typeface="Roboto Light"/>
              <a:ea typeface="Roboto Light"/>
              <a:cs typeface="Roboto Light"/>
              <a:sym typeface="Roboto Light"/>
            </a:endParaRPr>
          </a:p>
          <a:p>
            <a:pPr indent="0" lvl="0" marL="0" marR="0" rtl="0" algn="l">
              <a:lnSpc>
                <a:spcPct val="150000"/>
              </a:lnSpc>
              <a:spcBef>
                <a:spcPts val="0"/>
              </a:spcBef>
              <a:spcAft>
                <a:spcPts val="0"/>
              </a:spcAft>
              <a:buNone/>
            </a:pPr>
            <a:r>
              <a:rPr b="1" i="0" lang="en-IN" sz="1800" u="none" cap="none" strike="noStrike">
                <a:solidFill>
                  <a:srgbClr val="262626"/>
                </a:solidFill>
                <a:latin typeface="Roboto Light"/>
                <a:ea typeface="Roboto Light"/>
                <a:cs typeface="Roboto Light"/>
                <a:sym typeface="Roboto Light"/>
              </a:rPr>
              <a:t>Subject : </a:t>
            </a:r>
            <a:r>
              <a:rPr b="0" i="0" lang="en-IN" sz="1800" u="none" cap="none" strike="noStrike">
                <a:solidFill>
                  <a:schemeClr val="dk1"/>
                </a:solidFill>
                <a:latin typeface="Roboto Light"/>
                <a:ea typeface="Roboto Light"/>
                <a:cs typeface="Roboto Light"/>
                <a:sym typeface="Roboto Light"/>
              </a:rPr>
              <a:t>Application of IT- Basics and Advance Excel</a:t>
            </a:r>
            <a:r>
              <a:rPr b="0" i="0" lang="en-IN" sz="1800" u="none" cap="none" strike="noStrike">
                <a:solidFill>
                  <a:srgbClr val="262626"/>
                </a:solidFill>
                <a:latin typeface="Roboto Light"/>
                <a:ea typeface="Roboto Light"/>
                <a:cs typeface="Roboto Light"/>
                <a:sym typeface="Roboto Light"/>
              </a:rPr>
              <a:t> </a:t>
            </a:r>
            <a:endParaRPr b="0" i="0" sz="1800" u="none" cap="none" strike="noStrike">
              <a:solidFill>
                <a:srgbClr val="262626"/>
              </a:solidFill>
              <a:latin typeface="Roboto Light"/>
              <a:ea typeface="Roboto Light"/>
              <a:cs typeface="Roboto Light"/>
              <a:sym typeface="Roboto Light"/>
            </a:endParaRPr>
          </a:p>
          <a:p>
            <a:pPr indent="0" lvl="0" marL="0" marR="0" rtl="0" algn="l">
              <a:lnSpc>
                <a:spcPct val="150000"/>
              </a:lnSpc>
              <a:spcBef>
                <a:spcPts val="0"/>
              </a:spcBef>
              <a:spcAft>
                <a:spcPts val="0"/>
              </a:spcAft>
              <a:buNone/>
            </a:pPr>
            <a:r>
              <a:rPr b="1" i="0" lang="en-IN" sz="1800" u="none" cap="none" strike="noStrike">
                <a:solidFill>
                  <a:srgbClr val="262626"/>
                </a:solidFill>
                <a:latin typeface="Roboto Light"/>
                <a:ea typeface="Roboto Light"/>
                <a:cs typeface="Roboto Light"/>
                <a:sym typeface="Roboto Light"/>
              </a:rPr>
              <a:t>Chapter: </a:t>
            </a:r>
            <a:r>
              <a:rPr b="0" i="0" lang="en-IN" sz="1800" u="none" cap="none" strike="noStrike">
                <a:solidFill>
                  <a:srgbClr val="262626"/>
                </a:solidFill>
                <a:latin typeface="Roboto Light"/>
                <a:ea typeface="Roboto Light"/>
                <a:cs typeface="Roboto Light"/>
                <a:sym typeface="Roboto Light"/>
              </a:rPr>
              <a:t>Unit 1 Chapter 3</a:t>
            </a:r>
            <a:endParaRPr b="0" i="0" sz="1800" u="none" cap="none" strike="noStrike">
              <a:solidFill>
                <a:srgbClr val="262626"/>
              </a:solidFill>
              <a:latin typeface="Roboto Light"/>
              <a:ea typeface="Roboto Light"/>
              <a:cs typeface="Roboto Light"/>
              <a:sym typeface="Roboto Light"/>
            </a:endParaRPr>
          </a:p>
          <a:p>
            <a:pPr indent="0" lvl="0" marL="0" marR="0" rtl="0" algn="l">
              <a:lnSpc>
                <a:spcPct val="150000"/>
              </a:lnSpc>
              <a:spcBef>
                <a:spcPts val="0"/>
              </a:spcBef>
              <a:spcAft>
                <a:spcPts val="0"/>
              </a:spcAft>
              <a:buNone/>
            </a:pPr>
            <a:r>
              <a:rPr b="1" i="0" lang="en-IN" sz="1800" u="none" cap="none" strike="noStrike">
                <a:solidFill>
                  <a:srgbClr val="262626"/>
                </a:solidFill>
                <a:latin typeface="Roboto Light"/>
                <a:ea typeface="Roboto Light"/>
                <a:cs typeface="Roboto Light"/>
                <a:sym typeface="Roboto Light"/>
              </a:rPr>
              <a:t>Chapter Name:</a:t>
            </a:r>
            <a:r>
              <a:rPr b="0" i="0" lang="en-IN" sz="1800" u="none" cap="none" strike="noStrike">
                <a:solidFill>
                  <a:srgbClr val="262626"/>
                </a:solidFill>
                <a:latin typeface="Roboto Light"/>
                <a:ea typeface="Roboto Light"/>
                <a:cs typeface="Roboto Light"/>
                <a:sym typeface="Roboto Light"/>
              </a:rPr>
              <a:t> Formatting and Data Analysis</a:t>
            </a:r>
            <a:endParaRPr b="0" i="0" sz="1800" u="none" cap="none" strike="noStrike">
              <a:solidFill>
                <a:srgbClr val="262626"/>
              </a:solidFill>
              <a:latin typeface="Roboto Light"/>
              <a:ea typeface="Roboto Light"/>
              <a:cs typeface="Roboto Light"/>
              <a:sym typeface="Roboto Light"/>
            </a:endParaRPr>
          </a:p>
        </p:txBody>
      </p:sp>
      <p:sp>
        <p:nvSpPr>
          <p:cNvPr id="111" name="Google Shape;111;p1"/>
          <p:cNvSpPr txBox="1"/>
          <p:nvPr/>
        </p:nvSpPr>
        <p:spPr>
          <a:xfrm>
            <a:off x="669601" y="3599717"/>
            <a:ext cx="10882577" cy="400110"/>
          </a:xfrm>
          <a:prstGeom prst="rect">
            <a:avLst/>
          </a:prstGeom>
          <a:solidFill>
            <a:srgbClr val="F2F2F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b="1" sz="2000" u="sng">
              <a:solidFill>
                <a:schemeClr val="dk1"/>
              </a:solidFill>
              <a:latin typeface="Roboto Light"/>
              <a:ea typeface="Roboto Light"/>
              <a:cs typeface="Roboto Light"/>
              <a:sym typeface="Roboto Light"/>
            </a:endParaRPr>
          </a:p>
        </p:txBody>
      </p:sp>
      <p:sp>
        <p:nvSpPr>
          <p:cNvPr id="112" name="Google Shape;112;p1"/>
          <p:cNvSpPr txBox="1"/>
          <p:nvPr>
            <p:ph idx="4294967295"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p10"/>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16" name="Google Shape;216;p10"/>
          <p:cNvSpPr txBox="1"/>
          <p:nvPr>
            <p:ph type="title"/>
          </p:nvPr>
        </p:nvSpPr>
        <p:spPr>
          <a:xfrm flipH="1">
            <a:off x="838199" y="681039"/>
            <a:ext cx="3527324"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Text Function</a:t>
            </a:r>
            <a:endParaRPr b="1" i="1" sz="4400">
              <a:latin typeface="Quattrocento Sans"/>
              <a:ea typeface="Quattrocento Sans"/>
              <a:cs typeface="Quattrocento Sans"/>
              <a:sym typeface="Quattrocento Sans"/>
            </a:endParaRPr>
          </a:p>
        </p:txBody>
      </p:sp>
      <p:sp>
        <p:nvSpPr>
          <p:cNvPr descr="Image result for vectors" id="217" name="Google Shape;217;p10"/>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18" name="Google Shape;218;p10"/>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219" name="Google Shape;219;p10"/>
          <p:cNvSpPr txBox="1"/>
          <p:nvPr/>
        </p:nvSpPr>
        <p:spPr>
          <a:xfrm>
            <a:off x="838198" y="1578078"/>
            <a:ext cx="10901517" cy="4621778"/>
          </a:xfrm>
          <a:prstGeom prst="rect">
            <a:avLst/>
          </a:prstGeom>
          <a:noFill/>
          <a:ln>
            <a:noFill/>
          </a:ln>
        </p:spPr>
        <p:txBody>
          <a:bodyPr anchorCtr="0" anchor="t" bIns="45700" lIns="91425" spcFirstLastPara="1" rIns="91425" wrap="square" tIns="45700">
            <a:spAutoFit/>
          </a:bodyPr>
          <a:lstStyle/>
          <a:p>
            <a:pPr indent="0" lvl="0" marL="12700" marR="0" rtl="0" algn="l">
              <a:lnSpc>
                <a:spcPct val="100000"/>
              </a:lnSpc>
              <a:spcBef>
                <a:spcPts val="0"/>
              </a:spcBef>
              <a:spcAft>
                <a:spcPts val="0"/>
              </a:spcAft>
              <a:buNone/>
            </a:pPr>
            <a:r>
              <a:rPr b="1" i="1" lang="en-IN" sz="2200" u="sng">
                <a:solidFill>
                  <a:schemeClr val="dk1"/>
                </a:solidFill>
                <a:latin typeface="Quattrocento Sans"/>
                <a:ea typeface="Quattrocento Sans"/>
                <a:cs typeface="Quattrocento Sans"/>
                <a:sym typeface="Quattrocento Sans"/>
              </a:rPr>
              <a:t>LEFT function</a:t>
            </a:r>
            <a:endParaRPr/>
          </a:p>
          <a:p>
            <a:pPr indent="0" lvl="0" marL="12700" marR="0" rtl="0" algn="l">
              <a:lnSpc>
                <a:spcPct val="100000"/>
              </a:lnSpc>
              <a:spcBef>
                <a:spcPts val="95"/>
              </a:spcBef>
              <a:spcAft>
                <a:spcPts val="0"/>
              </a:spcAft>
              <a:buNone/>
            </a:pPr>
            <a:r>
              <a:rPr i="1" lang="en-IN" sz="2200">
                <a:solidFill>
                  <a:schemeClr val="dk1"/>
                </a:solidFill>
                <a:latin typeface="Quattrocento Sans"/>
                <a:ea typeface="Quattrocento Sans"/>
                <a:cs typeface="Quattrocento Sans"/>
                <a:sym typeface="Quattrocento Sans"/>
              </a:rPr>
              <a:t>The LEFT(text,k) function returns the first k characters in a text string.</a:t>
            </a:r>
            <a:endParaRPr/>
          </a:p>
          <a:p>
            <a:pPr indent="0" lvl="0" marL="12700" marR="0" rtl="0" algn="l">
              <a:lnSpc>
                <a:spcPct val="100000"/>
              </a:lnSpc>
              <a:spcBef>
                <a:spcPts val="95"/>
              </a:spcBef>
              <a:spcAft>
                <a:spcPts val="0"/>
              </a:spcAft>
              <a:buNone/>
            </a:pPr>
            <a:r>
              <a:t/>
            </a:r>
            <a:endParaRPr i="1" sz="22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95"/>
              </a:spcBef>
              <a:spcAft>
                <a:spcPts val="0"/>
              </a:spcAft>
              <a:buNone/>
            </a:pPr>
            <a:r>
              <a:rPr b="1" i="1" lang="en-IN" sz="2200" u="sng">
                <a:solidFill>
                  <a:schemeClr val="dk1"/>
                </a:solidFill>
                <a:latin typeface="Quattrocento Sans"/>
                <a:ea typeface="Quattrocento Sans"/>
                <a:cs typeface="Quattrocento Sans"/>
                <a:sym typeface="Quattrocento Sans"/>
              </a:rPr>
              <a:t>RIGHT function</a:t>
            </a:r>
            <a:endParaRPr/>
          </a:p>
          <a:p>
            <a:pPr indent="0" lvl="0" marL="12700" marR="0" rtl="0" algn="l">
              <a:lnSpc>
                <a:spcPct val="100000"/>
              </a:lnSpc>
              <a:spcBef>
                <a:spcPts val="95"/>
              </a:spcBef>
              <a:spcAft>
                <a:spcPts val="0"/>
              </a:spcAft>
              <a:buNone/>
            </a:pPr>
            <a:r>
              <a:rPr i="1" lang="en-IN" sz="2200">
                <a:solidFill>
                  <a:schemeClr val="dk1"/>
                </a:solidFill>
                <a:latin typeface="Quattrocento Sans"/>
                <a:ea typeface="Quattrocento Sans"/>
                <a:cs typeface="Quattrocento Sans"/>
                <a:sym typeface="Quattrocento Sans"/>
              </a:rPr>
              <a:t>The RIGHT(text,k) function returns the last k characters in a text string.</a:t>
            </a:r>
            <a:endParaRPr/>
          </a:p>
          <a:p>
            <a:pPr indent="0" lvl="0" marL="12700" marR="0" rtl="0" algn="l">
              <a:lnSpc>
                <a:spcPct val="100000"/>
              </a:lnSpc>
              <a:spcBef>
                <a:spcPts val="95"/>
              </a:spcBef>
              <a:spcAft>
                <a:spcPts val="0"/>
              </a:spcAft>
              <a:buNone/>
            </a:pPr>
            <a:r>
              <a:t/>
            </a:r>
            <a:endParaRPr i="1" sz="22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95"/>
              </a:spcBef>
              <a:spcAft>
                <a:spcPts val="0"/>
              </a:spcAft>
              <a:buNone/>
            </a:pPr>
            <a:r>
              <a:rPr b="1" i="1" lang="en-IN" sz="2200" u="sng">
                <a:solidFill>
                  <a:schemeClr val="dk1"/>
                </a:solidFill>
                <a:latin typeface="Quattrocento Sans"/>
                <a:ea typeface="Quattrocento Sans"/>
                <a:cs typeface="Quattrocento Sans"/>
                <a:sym typeface="Quattrocento Sans"/>
              </a:rPr>
              <a:t>MID function</a:t>
            </a:r>
            <a:endParaRPr/>
          </a:p>
          <a:p>
            <a:pPr indent="0" lvl="0" marL="12700" marR="0" rtl="0" algn="l">
              <a:lnSpc>
                <a:spcPct val="100000"/>
              </a:lnSpc>
              <a:spcBef>
                <a:spcPts val="95"/>
              </a:spcBef>
              <a:spcAft>
                <a:spcPts val="0"/>
              </a:spcAft>
              <a:buNone/>
            </a:pPr>
            <a:r>
              <a:rPr i="1" lang="en-IN" sz="2200">
                <a:solidFill>
                  <a:schemeClr val="dk1"/>
                </a:solidFill>
                <a:latin typeface="Quattrocento Sans"/>
                <a:ea typeface="Quattrocento Sans"/>
                <a:cs typeface="Quattrocento Sans"/>
                <a:sym typeface="Quattrocento Sans"/>
              </a:rPr>
              <a:t>The MID(text,k,m) function begins at character k of a text string and returns the next m characters.</a:t>
            </a:r>
            <a:endParaRPr/>
          </a:p>
          <a:p>
            <a:pPr indent="0" lvl="0" marL="12700" marR="0" rtl="0" algn="l">
              <a:lnSpc>
                <a:spcPct val="100000"/>
              </a:lnSpc>
              <a:spcBef>
                <a:spcPts val="95"/>
              </a:spcBef>
              <a:spcAft>
                <a:spcPts val="0"/>
              </a:spcAft>
              <a:buNone/>
            </a:pPr>
            <a:r>
              <a:t/>
            </a:r>
            <a:endParaRPr i="1" sz="22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95"/>
              </a:spcBef>
              <a:spcAft>
                <a:spcPts val="0"/>
              </a:spcAft>
              <a:buNone/>
            </a:pPr>
            <a:r>
              <a:rPr b="1" i="1" lang="en-IN" sz="2200" u="sng">
                <a:solidFill>
                  <a:schemeClr val="dk1"/>
                </a:solidFill>
                <a:latin typeface="Quattrocento Sans"/>
                <a:ea typeface="Quattrocento Sans"/>
                <a:cs typeface="Quattrocento Sans"/>
                <a:sym typeface="Quattrocento Sans"/>
              </a:rPr>
              <a:t>TRIM function</a:t>
            </a:r>
            <a:endParaRPr/>
          </a:p>
          <a:p>
            <a:pPr indent="0" lvl="0" marL="12700" marR="0" rtl="0" algn="l">
              <a:lnSpc>
                <a:spcPct val="100000"/>
              </a:lnSpc>
              <a:spcBef>
                <a:spcPts val="95"/>
              </a:spcBef>
              <a:spcAft>
                <a:spcPts val="0"/>
              </a:spcAft>
              <a:buNone/>
            </a:pPr>
            <a:r>
              <a:rPr i="1" lang="en-IN" sz="2200">
                <a:solidFill>
                  <a:schemeClr val="dk1"/>
                </a:solidFill>
                <a:latin typeface="Quattrocento Sans"/>
                <a:ea typeface="Quattrocento Sans"/>
                <a:cs typeface="Quattrocento Sans"/>
                <a:sym typeface="Quattrocento Sans"/>
              </a:rPr>
              <a:t>The TRIM(text) function removes all spaces from a text string except for single spaces between words.</a:t>
            </a:r>
            <a:endParaRPr i="1" sz="2200">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 name="Shape 223"/>
        <p:cNvGrpSpPr/>
        <p:nvPr/>
      </p:nvGrpSpPr>
      <p:grpSpPr>
        <a:xfrm>
          <a:off x="0" y="0"/>
          <a:ext cx="0" cy="0"/>
          <a:chOff x="0" y="0"/>
          <a:chExt cx="0" cy="0"/>
        </a:xfrm>
      </p:grpSpPr>
      <p:sp>
        <p:nvSpPr>
          <p:cNvPr id="224" name="Google Shape;224;p11"/>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25" name="Google Shape;225;p11"/>
          <p:cNvSpPr txBox="1"/>
          <p:nvPr>
            <p:ph type="title"/>
          </p:nvPr>
        </p:nvSpPr>
        <p:spPr>
          <a:xfrm flipH="1">
            <a:off x="838199" y="681039"/>
            <a:ext cx="3527324"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Text Function</a:t>
            </a:r>
            <a:endParaRPr b="1" i="1" sz="4400">
              <a:latin typeface="Quattrocento Sans"/>
              <a:ea typeface="Quattrocento Sans"/>
              <a:cs typeface="Quattrocento Sans"/>
              <a:sym typeface="Quattrocento Sans"/>
            </a:endParaRPr>
          </a:p>
        </p:txBody>
      </p:sp>
      <p:sp>
        <p:nvSpPr>
          <p:cNvPr descr="Image result for vectors" id="226" name="Google Shape;226;p11"/>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27" name="Google Shape;227;p11"/>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228" name="Google Shape;228;p11"/>
          <p:cNvSpPr txBox="1"/>
          <p:nvPr/>
        </p:nvSpPr>
        <p:spPr>
          <a:xfrm>
            <a:off x="838198" y="1578078"/>
            <a:ext cx="10901517" cy="4596130"/>
          </a:xfrm>
          <a:prstGeom prst="rect">
            <a:avLst/>
          </a:prstGeom>
          <a:noFill/>
          <a:ln>
            <a:noFill/>
          </a:ln>
        </p:spPr>
        <p:txBody>
          <a:bodyPr anchorCtr="0" anchor="t" bIns="45700" lIns="91425" spcFirstLastPara="1" rIns="91425" wrap="square" tIns="45700">
            <a:spAutoFit/>
          </a:bodyPr>
          <a:lstStyle/>
          <a:p>
            <a:pPr indent="0" lvl="0" marL="12700" marR="0" rtl="0" algn="l">
              <a:lnSpc>
                <a:spcPct val="100000"/>
              </a:lnSpc>
              <a:spcBef>
                <a:spcPts val="0"/>
              </a:spcBef>
              <a:spcAft>
                <a:spcPts val="0"/>
              </a:spcAft>
              <a:buNone/>
            </a:pPr>
            <a:r>
              <a:rPr b="1" i="1" lang="en-IN" sz="2200" u="sng">
                <a:solidFill>
                  <a:schemeClr val="dk1"/>
                </a:solidFill>
                <a:latin typeface="Quattrocento Sans"/>
                <a:ea typeface="Quattrocento Sans"/>
                <a:cs typeface="Quattrocento Sans"/>
                <a:sym typeface="Quattrocento Sans"/>
              </a:rPr>
              <a:t>LEN function</a:t>
            </a:r>
            <a:endParaRPr/>
          </a:p>
          <a:p>
            <a:pPr indent="0" lvl="0" marL="12700" marR="0" rtl="0" algn="l">
              <a:lnSpc>
                <a:spcPct val="100000"/>
              </a:lnSpc>
              <a:spcBef>
                <a:spcPts val="95"/>
              </a:spcBef>
              <a:spcAft>
                <a:spcPts val="0"/>
              </a:spcAft>
              <a:buNone/>
            </a:pPr>
            <a:r>
              <a:rPr i="1" lang="en-IN" sz="2200">
                <a:solidFill>
                  <a:schemeClr val="dk1"/>
                </a:solidFill>
                <a:latin typeface="Quattrocento Sans"/>
                <a:ea typeface="Quattrocento Sans"/>
                <a:cs typeface="Quattrocento Sans"/>
                <a:sym typeface="Quattrocento Sans"/>
              </a:rPr>
              <a:t>The LEN(text) function returns the number of characters in a text string (including spaces).</a:t>
            </a:r>
            <a:endParaRPr/>
          </a:p>
          <a:p>
            <a:pPr indent="0" lvl="0" marL="12700" marR="0" rtl="0" algn="l">
              <a:lnSpc>
                <a:spcPct val="100000"/>
              </a:lnSpc>
              <a:spcBef>
                <a:spcPts val="95"/>
              </a:spcBef>
              <a:spcAft>
                <a:spcPts val="0"/>
              </a:spcAft>
              <a:buNone/>
            </a:pPr>
            <a:r>
              <a:t/>
            </a:r>
            <a:endParaRPr i="1" sz="22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95"/>
              </a:spcBef>
              <a:spcAft>
                <a:spcPts val="0"/>
              </a:spcAft>
              <a:buNone/>
            </a:pPr>
            <a:r>
              <a:rPr b="1" i="1" lang="en-IN" sz="2200" u="sng">
                <a:solidFill>
                  <a:schemeClr val="dk1"/>
                </a:solidFill>
                <a:latin typeface="Quattrocento Sans"/>
                <a:ea typeface="Quattrocento Sans"/>
                <a:cs typeface="Quattrocento Sans"/>
                <a:sym typeface="Quattrocento Sans"/>
              </a:rPr>
              <a:t>FIND and SEARCH functions</a:t>
            </a:r>
            <a:endParaRPr/>
          </a:p>
          <a:p>
            <a:pPr indent="0" lvl="0" marL="12700" marR="0" rtl="0" algn="l">
              <a:lnSpc>
                <a:spcPct val="100000"/>
              </a:lnSpc>
              <a:spcBef>
                <a:spcPts val="95"/>
              </a:spcBef>
              <a:spcAft>
                <a:spcPts val="0"/>
              </a:spcAft>
              <a:buNone/>
            </a:pPr>
            <a:r>
              <a:rPr i="1" lang="en-IN" sz="2200">
                <a:solidFill>
                  <a:schemeClr val="dk1"/>
                </a:solidFill>
                <a:latin typeface="Quattrocento Sans"/>
                <a:ea typeface="Quattrocento Sans"/>
                <a:cs typeface="Quattrocento Sans"/>
                <a:sym typeface="Quattrocento Sans"/>
              </a:rPr>
              <a:t>The FIND(text to find, actual text, k) function returns the location at or after character k of the first character of text to find in actual text. FIND is case sensitive. SEARCH has the same syntax as FIND, but it is not case sensitive.</a:t>
            </a:r>
            <a:endParaRPr/>
          </a:p>
          <a:p>
            <a:pPr indent="0" lvl="0" marL="12700" marR="0" rtl="0" algn="l">
              <a:lnSpc>
                <a:spcPct val="100000"/>
              </a:lnSpc>
              <a:spcBef>
                <a:spcPts val="95"/>
              </a:spcBef>
              <a:spcAft>
                <a:spcPts val="0"/>
              </a:spcAft>
              <a:buNone/>
            </a:pPr>
            <a:r>
              <a:t/>
            </a:r>
            <a:endParaRPr i="1" sz="22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95"/>
              </a:spcBef>
              <a:spcAft>
                <a:spcPts val="0"/>
              </a:spcAft>
              <a:buNone/>
            </a:pPr>
            <a:r>
              <a:rPr b="1" i="1" lang="en-IN" sz="2200" u="sng">
                <a:solidFill>
                  <a:schemeClr val="dk1"/>
                </a:solidFill>
                <a:latin typeface="Quattrocento Sans"/>
                <a:ea typeface="Quattrocento Sans"/>
                <a:cs typeface="Quattrocento Sans"/>
                <a:sym typeface="Quattrocento Sans"/>
              </a:rPr>
              <a:t>REPT function</a:t>
            </a:r>
            <a:endParaRPr/>
          </a:p>
          <a:p>
            <a:pPr indent="0" lvl="0" marL="12700" marR="0" rtl="0" algn="l">
              <a:lnSpc>
                <a:spcPct val="100000"/>
              </a:lnSpc>
              <a:spcBef>
                <a:spcPts val="95"/>
              </a:spcBef>
              <a:spcAft>
                <a:spcPts val="0"/>
              </a:spcAft>
              <a:buNone/>
            </a:pPr>
            <a:r>
              <a:rPr i="1" lang="en-IN" sz="2200">
                <a:solidFill>
                  <a:schemeClr val="dk1"/>
                </a:solidFill>
                <a:latin typeface="Quattrocento Sans"/>
                <a:ea typeface="Quattrocento Sans"/>
                <a:cs typeface="Quattrocento Sans"/>
                <a:sym typeface="Quattrocento Sans"/>
              </a:rPr>
              <a:t>You can use the REPT function to repeat a text string a specified number of times. The syntax is REPT(text,number of times).</a:t>
            </a:r>
            <a:endParaRPr/>
          </a:p>
          <a:p>
            <a:pPr indent="0" lvl="0" marL="12700" marR="0" rtl="0" algn="l">
              <a:lnSpc>
                <a:spcPct val="100000"/>
              </a:lnSpc>
              <a:spcBef>
                <a:spcPts val="95"/>
              </a:spcBef>
              <a:spcAft>
                <a:spcPts val="0"/>
              </a:spcAft>
              <a:buNone/>
            </a:pPr>
            <a:r>
              <a:t/>
            </a:r>
            <a:endParaRPr i="1" sz="2200">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 name="Shape 232"/>
        <p:cNvGrpSpPr/>
        <p:nvPr/>
      </p:nvGrpSpPr>
      <p:grpSpPr>
        <a:xfrm>
          <a:off x="0" y="0"/>
          <a:ext cx="0" cy="0"/>
          <a:chOff x="0" y="0"/>
          <a:chExt cx="0" cy="0"/>
        </a:xfrm>
      </p:grpSpPr>
      <p:sp>
        <p:nvSpPr>
          <p:cNvPr id="233" name="Google Shape;233;p12"/>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34" name="Google Shape;234;p12"/>
          <p:cNvSpPr txBox="1"/>
          <p:nvPr>
            <p:ph type="title"/>
          </p:nvPr>
        </p:nvSpPr>
        <p:spPr>
          <a:xfrm flipH="1">
            <a:off x="838199" y="681039"/>
            <a:ext cx="3527324"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Text Function</a:t>
            </a:r>
            <a:endParaRPr b="1" i="1" sz="4400">
              <a:latin typeface="Quattrocento Sans"/>
              <a:ea typeface="Quattrocento Sans"/>
              <a:cs typeface="Quattrocento Sans"/>
              <a:sym typeface="Quattrocento Sans"/>
            </a:endParaRPr>
          </a:p>
        </p:txBody>
      </p:sp>
      <p:sp>
        <p:nvSpPr>
          <p:cNvPr descr="Image result for vectors" id="235" name="Google Shape;235;p12"/>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36" name="Google Shape;236;p12"/>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237" name="Google Shape;237;p12"/>
          <p:cNvSpPr txBox="1"/>
          <p:nvPr/>
        </p:nvSpPr>
        <p:spPr>
          <a:xfrm>
            <a:off x="838201" y="1681317"/>
            <a:ext cx="10901517" cy="4621778"/>
          </a:xfrm>
          <a:prstGeom prst="rect">
            <a:avLst/>
          </a:prstGeom>
          <a:noFill/>
          <a:ln>
            <a:noFill/>
          </a:ln>
        </p:spPr>
        <p:txBody>
          <a:bodyPr anchorCtr="0" anchor="t" bIns="45700" lIns="91425" spcFirstLastPara="1" rIns="91425" wrap="square" tIns="45700">
            <a:spAutoFit/>
          </a:bodyPr>
          <a:lstStyle/>
          <a:p>
            <a:pPr indent="0" lvl="0" marL="12700" marR="0" rtl="0" algn="l">
              <a:lnSpc>
                <a:spcPct val="100000"/>
              </a:lnSpc>
              <a:spcBef>
                <a:spcPts val="0"/>
              </a:spcBef>
              <a:spcAft>
                <a:spcPts val="0"/>
              </a:spcAft>
              <a:buNone/>
            </a:pPr>
            <a:r>
              <a:rPr b="1" i="1" lang="en-IN" sz="2200">
                <a:solidFill>
                  <a:schemeClr val="dk1"/>
                </a:solidFill>
                <a:latin typeface="Quattrocento Sans"/>
                <a:ea typeface="Quattrocento Sans"/>
                <a:cs typeface="Quattrocento Sans"/>
                <a:sym typeface="Quattrocento Sans"/>
              </a:rPr>
              <a:t>CONCATENATE and “&amp;” functions</a:t>
            </a:r>
            <a:endParaRPr/>
          </a:p>
          <a:p>
            <a:pPr indent="0" lvl="0" marL="12700" marR="0" rtl="0" algn="l">
              <a:lnSpc>
                <a:spcPct val="100000"/>
              </a:lnSpc>
              <a:spcBef>
                <a:spcPts val="95"/>
              </a:spcBef>
              <a:spcAft>
                <a:spcPts val="0"/>
              </a:spcAft>
              <a:buNone/>
            </a:pPr>
            <a:r>
              <a:rPr i="1" lang="en-IN" sz="2200">
                <a:solidFill>
                  <a:schemeClr val="dk1"/>
                </a:solidFill>
                <a:latin typeface="Quattrocento Sans"/>
                <a:ea typeface="Quattrocento Sans"/>
                <a:cs typeface="Quattrocento Sans"/>
                <a:sym typeface="Quattrocento Sans"/>
              </a:rPr>
              <a:t>The CONCATENATE(text1,text2, . . .,text30) function can be used to join up to 30 text strings into a single</a:t>
            </a:r>
            <a:endParaRPr/>
          </a:p>
          <a:p>
            <a:pPr indent="0" lvl="0" marL="12700" marR="0" rtl="0" algn="l">
              <a:lnSpc>
                <a:spcPct val="100000"/>
              </a:lnSpc>
              <a:spcBef>
                <a:spcPts val="95"/>
              </a:spcBef>
              <a:spcAft>
                <a:spcPts val="0"/>
              </a:spcAft>
              <a:buNone/>
            </a:pPr>
            <a:r>
              <a:rPr i="1" lang="en-IN" sz="2200">
                <a:solidFill>
                  <a:schemeClr val="dk1"/>
                </a:solidFill>
                <a:latin typeface="Quattrocento Sans"/>
                <a:ea typeface="Quattrocento Sans"/>
                <a:cs typeface="Quattrocento Sans"/>
                <a:sym typeface="Quattrocento Sans"/>
              </a:rPr>
              <a:t>string. The &amp; operator can be used instead of CONCATENATE.</a:t>
            </a:r>
            <a:endParaRPr/>
          </a:p>
          <a:p>
            <a:pPr indent="0" lvl="0" marL="12700" marR="0" rtl="0" algn="l">
              <a:lnSpc>
                <a:spcPct val="100000"/>
              </a:lnSpc>
              <a:spcBef>
                <a:spcPts val="95"/>
              </a:spcBef>
              <a:spcAft>
                <a:spcPts val="0"/>
              </a:spcAft>
              <a:buNone/>
            </a:pPr>
            <a:r>
              <a:t/>
            </a:r>
            <a:endParaRPr i="1" sz="22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95"/>
              </a:spcBef>
              <a:spcAft>
                <a:spcPts val="0"/>
              </a:spcAft>
              <a:buNone/>
            </a:pPr>
            <a:r>
              <a:rPr b="1" i="1" lang="en-IN" sz="2200">
                <a:solidFill>
                  <a:schemeClr val="dk1"/>
                </a:solidFill>
                <a:latin typeface="Quattrocento Sans"/>
                <a:ea typeface="Quattrocento Sans"/>
                <a:cs typeface="Quattrocento Sans"/>
                <a:sym typeface="Quattrocento Sans"/>
              </a:rPr>
              <a:t>REPLACE function</a:t>
            </a:r>
            <a:endParaRPr/>
          </a:p>
          <a:p>
            <a:pPr indent="0" lvl="0" marL="12700" marR="0" rtl="0" algn="l">
              <a:lnSpc>
                <a:spcPct val="100000"/>
              </a:lnSpc>
              <a:spcBef>
                <a:spcPts val="95"/>
              </a:spcBef>
              <a:spcAft>
                <a:spcPts val="0"/>
              </a:spcAft>
              <a:buNone/>
            </a:pPr>
            <a:r>
              <a:rPr i="1" lang="en-IN" sz="2200">
                <a:solidFill>
                  <a:schemeClr val="dk1"/>
                </a:solidFill>
                <a:latin typeface="Quattrocento Sans"/>
                <a:ea typeface="Quattrocento Sans"/>
                <a:cs typeface="Quattrocento Sans"/>
                <a:sym typeface="Quattrocento Sans"/>
              </a:rPr>
              <a:t>The REPLACE(old text, k, m, new text) function begins at character k of old text and replaces the next m characters with new text.</a:t>
            </a:r>
            <a:endParaRPr/>
          </a:p>
          <a:p>
            <a:pPr indent="0" lvl="0" marL="12700" marR="0" rtl="0" algn="l">
              <a:lnSpc>
                <a:spcPct val="100000"/>
              </a:lnSpc>
              <a:spcBef>
                <a:spcPts val="95"/>
              </a:spcBef>
              <a:spcAft>
                <a:spcPts val="0"/>
              </a:spcAft>
              <a:buNone/>
            </a:pPr>
            <a:r>
              <a:t/>
            </a:r>
            <a:endParaRPr i="1" sz="22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95"/>
              </a:spcBef>
              <a:spcAft>
                <a:spcPts val="0"/>
              </a:spcAft>
              <a:buNone/>
            </a:pPr>
            <a:r>
              <a:rPr b="1" i="1" lang="en-IN" sz="2200">
                <a:solidFill>
                  <a:schemeClr val="dk1"/>
                </a:solidFill>
                <a:latin typeface="Quattrocento Sans"/>
                <a:ea typeface="Quattrocento Sans"/>
                <a:cs typeface="Quattrocento Sans"/>
                <a:sym typeface="Quattrocento Sans"/>
              </a:rPr>
              <a:t>VALUE function</a:t>
            </a:r>
            <a:endParaRPr/>
          </a:p>
          <a:p>
            <a:pPr indent="0" lvl="0" marL="12700" marR="0" rtl="0" algn="l">
              <a:lnSpc>
                <a:spcPct val="100000"/>
              </a:lnSpc>
              <a:spcBef>
                <a:spcPts val="95"/>
              </a:spcBef>
              <a:spcAft>
                <a:spcPts val="0"/>
              </a:spcAft>
              <a:buNone/>
            </a:pPr>
            <a:r>
              <a:rPr i="1" lang="en-IN" sz="2200">
                <a:solidFill>
                  <a:schemeClr val="dk1"/>
                </a:solidFill>
                <a:latin typeface="Quattrocento Sans"/>
                <a:ea typeface="Quattrocento Sans"/>
                <a:cs typeface="Quattrocento Sans"/>
                <a:sym typeface="Quattrocento Sans"/>
              </a:rPr>
              <a:t>The VALUE(text) function converts a text string that represents a number to a number.</a:t>
            </a:r>
            <a:endParaRPr/>
          </a:p>
          <a:p>
            <a:pPr indent="0" lvl="0" marL="12700" marR="0" rtl="0" algn="l">
              <a:lnSpc>
                <a:spcPct val="100000"/>
              </a:lnSpc>
              <a:spcBef>
                <a:spcPts val="95"/>
              </a:spcBef>
              <a:spcAft>
                <a:spcPts val="0"/>
              </a:spcAft>
              <a:buNone/>
            </a:pPr>
            <a:r>
              <a:t/>
            </a:r>
            <a:endParaRPr b="1" i="1" sz="22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95"/>
              </a:spcBef>
              <a:spcAft>
                <a:spcPts val="0"/>
              </a:spcAft>
              <a:buNone/>
            </a:pPr>
            <a:r>
              <a:t/>
            </a:r>
            <a:endParaRPr i="1" sz="2200">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 name="Shape 241"/>
        <p:cNvGrpSpPr/>
        <p:nvPr/>
      </p:nvGrpSpPr>
      <p:grpSpPr>
        <a:xfrm>
          <a:off x="0" y="0"/>
          <a:ext cx="0" cy="0"/>
          <a:chOff x="0" y="0"/>
          <a:chExt cx="0" cy="0"/>
        </a:xfrm>
      </p:grpSpPr>
      <p:sp>
        <p:nvSpPr>
          <p:cNvPr id="242" name="Google Shape;242;p13"/>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43" name="Google Shape;243;p13"/>
          <p:cNvSpPr txBox="1"/>
          <p:nvPr>
            <p:ph type="title"/>
          </p:nvPr>
        </p:nvSpPr>
        <p:spPr>
          <a:xfrm flipH="1">
            <a:off x="838199" y="681039"/>
            <a:ext cx="3527324"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Text Function</a:t>
            </a:r>
            <a:endParaRPr b="1" i="1" sz="4400">
              <a:latin typeface="Quattrocento Sans"/>
              <a:ea typeface="Quattrocento Sans"/>
              <a:cs typeface="Quattrocento Sans"/>
              <a:sym typeface="Quattrocento Sans"/>
            </a:endParaRPr>
          </a:p>
        </p:txBody>
      </p:sp>
      <p:sp>
        <p:nvSpPr>
          <p:cNvPr descr="Image result for vectors" id="244" name="Google Shape;244;p13"/>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45" name="Google Shape;245;p13"/>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246" name="Google Shape;246;p13"/>
          <p:cNvSpPr txBox="1"/>
          <p:nvPr/>
        </p:nvSpPr>
        <p:spPr>
          <a:xfrm>
            <a:off x="838199" y="1858297"/>
            <a:ext cx="10901517" cy="3567643"/>
          </a:xfrm>
          <a:prstGeom prst="rect">
            <a:avLst/>
          </a:prstGeom>
          <a:noFill/>
          <a:ln>
            <a:noFill/>
          </a:ln>
        </p:spPr>
        <p:txBody>
          <a:bodyPr anchorCtr="0" anchor="t" bIns="45700" lIns="91425" spcFirstLastPara="1" rIns="91425" wrap="square" tIns="45700">
            <a:spAutoFit/>
          </a:bodyPr>
          <a:lstStyle/>
          <a:p>
            <a:pPr indent="0" lvl="0" marL="12700" marR="0" rtl="0" algn="l">
              <a:lnSpc>
                <a:spcPct val="100000"/>
              </a:lnSpc>
              <a:spcBef>
                <a:spcPts val="0"/>
              </a:spcBef>
              <a:spcAft>
                <a:spcPts val="0"/>
              </a:spcAft>
              <a:buNone/>
            </a:pPr>
            <a:r>
              <a:rPr b="1" i="1" lang="en-IN" sz="2200" u="sng">
                <a:solidFill>
                  <a:schemeClr val="dk1"/>
                </a:solidFill>
                <a:latin typeface="Quattrocento Sans"/>
                <a:ea typeface="Quattrocento Sans"/>
                <a:cs typeface="Quattrocento Sans"/>
                <a:sym typeface="Quattrocento Sans"/>
              </a:rPr>
              <a:t>UPPER, LOWER, and PROPER functions</a:t>
            </a:r>
            <a:endParaRPr/>
          </a:p>
          <a:p>
            <a:pPr indent="0" lvl="0" marL="12700" marR="0" rtl="0" algn="l">
              <a:lnSpc>
                <a:spcPct val="100000"/>
              </a:lnSpc>
              <a:spcBef>
                <a:spcPts val="95"/>
              </a:spcBef>
              <a:spcAft>
                <a:spcPts val="0"/>
              </a:spcAft>
              <a:buNone/>
            </a:pPr>
            <a:r>
              <a:rPr i="1" lang="en-IN" sz="2200">
                <a:solidFill>
                  <a:schemeClr val="dk1"/>
                </a:solidFill>
                <a:latin typeface="Quattrocento Sans"/>
                <a:ea typeface="Quattrocento Sans"/>
                <a:cs typeface="Quattrocento Sans"/>
                <a:sym typeface="Quattrocento Sans"/>
              </a:rPr>
              <a:t>The UPPER(text) function changes text to all uppercase and the LOWER(text) formula changes the capital letters to small. The PROPER(text) formula restores the proper case.</a:t>
            </a:r>
            <a:endParaRPr/>
          </a:p>
          <a:p>
            <a:pPr indent="0" lvl="0" marL="12700" marR="0" rtl="0" algn="l">
              <a:lnSpc>
                <a:spcPct val="100000"/>
              </a:lnSpc>
              <a:spcBef>
                <a:spcPts val="95"/>
              </a:spcBef>
              <a:spcAft>
                <a:spcPts val="0"/>
              </a:spcAft>
              <a:buNone/>
            </a:pPr>
            <a:r>
              <a:t/>
            </a:r>
            <a:endParaRPr b="1" i="1" sz="22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95"/>
              </a:spcBef>
              <a:spcAft>
                <a:spcPts val="0"/>
              </a:spcAft>
              <a:buNone/>
            </a:pPr>
            <a:r>
              <a:rPr b="1" i="1" lang="en-IN" sz="2200" u="sng">
                <a:solidFill>
                  <a:schemeClr val="dk1"/>
                </a:solidFill>
                <a:latin typeface="Quattrocento Sans"/>
                <a:ea typeface="Quattrocento Sans"/>
                <a:cs typeface="Quattrocento Sans"/>
                <a:sym typeface="Quattrocento Sans"/>
              </a:rPr>
              <a:t>CHAR function</a:t>
            </a:r>
            <a:endParaRPr/>
          </a:p>
          <a:p>
            <a:pPr indent="0" lvl="0" marL="12700" marR="0" rtl="0" algn="l">
              <a:lnSpc>
                <a:spcPct val="100000"/>
              </a:lnSpc>
              <a:spcBef>
                <a:spcPts val="95"/>
              </a:spcBef>
              <a:spcAft>
                <a:spcPts val="0"/>
              </a:spcAft>
              <a:buNone/>
            </a:pPr>
            <a:r>
              <a:rPr i="1" lang="en-IN" sz="2200">
                <a:solidFill>
                  <a:schemeClr val="dk1"/>
                </a:solidFill>
                <a:latin typeface="Quattrocento Sans"/>
                <a:ea typeface="Quattrocento Sans"/>
                <a:cs typeface="Quattrocento Sans"/>
                <a:sym typeface="Quattrocento Sans"/>
              </a:rPr>
              <a:t>The CHAR(number) function yields (for a number between 1 and 255) the ASCII character with that number. </a:t>
            </a:r>
            <a:endParaRPr/>
          </a:p>
          <a:p>
            <a:pPr indent="0" lvl="0" marL="12700" marR="0" rtl="0" algn="l">
              <a:lnSpc>
                <a:spcPct val="100000"/>
              </a:lnSpc>
              <a:spcBef>
                <a:spcPts val="95"/>
              </a:spcBef>
              <a:spcAft>
                <a:spcPts val="0"/>
              </a:spcAft>
              <a:buNone/>
            </a:pPr>
            <a:r>
              <a:rPr i="1" lang="en-IN" sz="2200">
                <a:solidFill>
                  <a:schemeClr val="dk1"/>
                </a:solidFill>
                <a:latin typeface="Quattrocento Sans"/>
                <a:ea typeface="Quattrocento Sans"/>
                <a:cs typeface="Quattrocento Sans"/>
                <a:sym typeface="Quattrocento Sans"/>
              </a:rPr>
              <a:t>For example, CHAR(65) yields A, CHAR(66) yields B, and this sequence continues..</a:t>
            </a:r>
            <a:endParaRPr/>
          </a:p>
          <a:p>
            <a:pPr indent="0" lvl="0" marL="12700" marR="0" rtl="0" algn="l">
              <a:lnSpc>
                <a:spcPct val="100000"/>
              </a:lnSpc>
              <a:spcBef>
                <a:spcPts val="95"/>
              </a:spcBef>
              <a:spcAft>
                <a:spcPts val="0"/>
              </a:spcAft>
              <a:buNone/>
            </a:pPr>
            <a:r>
              <a:t/>
            </a:r>
            <a:endParaRPr b="1" i="1" sz="22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95"/>
              </a:spcBef>
              <a:spcAft>
                <a:spcPts val="0"/>
              </a:spcAft>
              <a:buNone/>
            </a:pPr>
            <a:r>
              <a:t/>
            </a:r>
            <a:endParaRPr i="1" sz="2200">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0" name="Shape 250"/>
        <p:cNvGrpSpPr/>
        <p:nvPr/>
      </p:nvGrpSpPr>
      <p:grpSpPr>
        <a:xfrm>
          <a:off x="0" y="0"/>
          <a:ext cx="0" cy="0"/>
          <a:chOff x="0" y="0"/>
          <a:chExt cx="0" cy="0"/>
        </a:xfrm>
      </p:grpSpPr>
      <p:sp>
        <p:nvSpPr>
          <p:cNvPr id="251" name="Google Shape;251;p14"/>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52" name="Google Shape;252;p14"/>
          <p:cNvSpPr txBox="1"/>
          <p:nvPr>
            <p:ph type="title"/>
          </p:nvPr>
        </p:nvSpPr>
        <p:spPr>
          <a:xfrm flipH="1">
            <a:off x="838199" y="681039"/>
            <a:ext cx="3527324"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Text Function</a:t>
            </a:r>
            <a:endParaRPr b="1" i="1" sz="4400">
              <a:latin typeface="Quattrocento Sans"/>
              <a:ea typeface="Quattrocento Sans"/>
              <a:cs typeface="Quattrocento Sans"/>
              <a:sym typeface="Quattrocento Sans"/>
            </a:endParaRPr>
          </a:p>
        </p:txBody>
      </p:sp>
      <p:sp>
        <p:nvSpPr>
          <p:cNvPr descr="Image result for vectors" id="253" name="Google Shape;253;p14"/>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54" name="Google Shape;254;p14"/>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255" name="Google Shape;255;p14"/>
          <p:cNvSpPr txBox="1"/>
          <p:nvPr/>
        </p:nvSpPr>
        <p:spPr>
          <a:xfrm>
            <a:off x="838199" y="1697672"/>
            <a:ext cx="10901517" cy="4608954"/>
          </a:xfrm>
          <a:prstGeom prst="rect">
            <a:avLst/>
          </a:prstGeom>
          <a:noFill/>
          <a:ln>
            <a:noFill/>
          </a:ln>
        </p:spPr>
        <p:txBody>
          <a:bodyPr anchorCtr="0" anchor="t" bIns="45700" lIns="91425" spcFirstLastPara="1" rIns="91425" wrap="square" tIns="45700">
            <a:spAutoFit/>
          </a:bodyPr>
          <a:lstStyle/>
          <a:p>
            <a:pPr indent="0" lvl="0" marL="12700" marR="0" rtl="0" algn="l">
              <a:lnSpc>
                <a:spcPct val="100000"/>
              </a:lnSpc>
              <a:spcBef>
                <a:spcPts val="0"/>
              </a:spcBef>
              <a:spcAft>
                <a:spcPts val="0"/>
              </a:spcAft>
              <a:buNone/>
            </a:pPr>
            <a:r>
              <a:rPr b="1" i="1" lang="en-IN" sz="2200" u="sng">
                <a:solidFill>
                  <a:schemeClr val="dk1"/>
                </a:solidFill>
                <a:latin typeface="Quattrocento Sans"/>
                <a:ea typeface="Quattrocento Sans"/>
                <a:cs typeface="Quattrocento Sans"/>
                <a:sym typeface="Quattrocento Sans"/>
              </a:rPr>
              <a:t>SUBSTITUTE Function</a:t>
            </a:r>
            <a:endParaRPr/>
          </a:p>
          <a:p>
            <a:pPr indent="0" lvl="0" marL="12700" marR="0" rtl="0" algn="l">
              <a:lnSpc>
                <a:spcPct val="100000"/>
              </a:lnSpc>
              <a:spcBef>
                <a:spcPts val="95"/>
              </a:spcBef>
              <a:spcAft>
                <a:spcPts val="0"/>
              </a:spcAft>
              <a:buNone/>
            </a:pPr>
            <a:r>
              <a:t/>
            </a:r>
            <a:endParaRPr i="1" sz="2200">
              <a:solidFill>
                <a:schemeClr val="dk1"/>
              </a:solidFill>
              <a:latin typeface="Quattrocento Sans"/>
              <a:ea typeface="Quattrocento Sans"/>
              <a:cs typeface="Quattrocento Sans"/>
              <a:sym typeface="Quattrocento Sans"/>
            </a:endParaRPr>
          </a:p>
          <a:p>
            <a:pPr indent="-342900" lvl="0" marL="355600" marR="0" rtl="0" algn="l">
              <a:lnSpc>
                <a:spcPct val="100000"/>
              </a:lnSpc>
              <a:spcBef>
                <a:spcPts val="95"/>
              </a:spcBef>
              <a:spcAft>
                <a:spcPts val="0"/>
              </a:spcAft>
              <a:buClr>
                <a:schemeClr val="dk1"/>
              </a:buClr>
              <a:buSzPts val="2200"/>
              <a:buFont typeface="Noto Sans Symbols"/>
              <a:buChar char="⮚"/>
            </a:pPr>
            <a:r>
              <a:rPr i="1" lang="en-IN" sz="2200">
                <a:solidFill>
                  <a:schemeClr val="dk1"/>
                </a:solidFill>
                <a:latin typeface="Quattrocento Sans"/>
                <a:ea typeface="Quattrocento Sans"/>
                <a:cs typeface="Quattrocento Sans"/>
                <a:sym typeface="Quattrocento Sans"/>
              </a:rPr>
              <a:t>SUBSTITUTE function replaces specific text in a cell when you do not know the position of the text. </a:t>
            </a:r>
            <a:endParaRPr/>
          </a:p>
          <a:p>
            <a:pPr indent="-203200" lvl="0" marL="355600" marR="0" rtl="0" algn="l">
              <a:lnSpc>
                <a:spcPct val="100000"/>
              </a:lnSpc>
              <a:spcBef>
                <a:spcPts val="95"/>
              </a:spcBef>
              <a:spcAft>
                <a:spcPts val="0"/>
              </a:spcAft>
              <a:buClr>
                <a:schemeClr val="dk1"/>
              </a:buClr>
              <a:buSzPts val="2200"/>
              <a:buFont typeface="Noto Sans Symbols"/>
              <a:buNone/>
            </a:pPr>
            <a:r>
              <a:t/>
            </a:r>
            <a:endParaRPr i="1" sz="2200">
              <a:solidFill>
                <a:schemeClr val="dk1"/>
              </a:solidFill>
              <a:latin typeface="Quattrocento Sans"/>
              <a:ea typeface="Quattrocento Sans"/>
              <a:cs typeface="Quattrocento Sans"/>
              <a:sym typeface="Quattrocento Sans"/>
            </a:endParaRPr>
          </a:p>
          <a:p>
            <a:pPr indent="-342900" lvl="0" marL="355600" marR="0" rtl="0" algn="l">
              <a:lnSpc>
                <a:spcPct val="100000"/>
              </a:lnSpc>
              <a:spcBef>
                <a:spcPts val="95"/>
              </a:spcBef>
              <a:spcAft>
                <a:spcPts val="0"/>
              </a:spcAft>
              <a:buClr>
                <a:schemeClr val="dk1"/>
              </a:buClr>
              <a:buSzPts val="2200"/>
              <a:buFont typeface="Noto Sans Symbols"/>
              <a:buChar char="⮚"/>
            </a:pPr>
            <a:r>
              <a:rPr i="1" lang="en-IN" sz="2200">
                <a:solidFill>
                  <a:schemeClr val="dk1"/>
                </a:solidFill>
                <a:latin typeface="Quattrocento Sans"/>
                <a:ea typeface="Quattrocento Sans"/>
                <a:cs typeface="Quattrocento Sans"/>
                <a:sym typeface="Quattrocento Sans"/>
              </a:rPr>
              <a:t>The syntax of the SUBSTITUTE function is SUBSTITUTE(cell, old text, new text,[instance number]). The last argument is optional.</a:t>
            </a:r>
            <a:endParaRPr/>
          </a:p>
          <a:p>
            <a:pPr indent="-203200" lvl="0" marL="355600" marR="0" rtl="0" algn="l">
              <a:lnSpc>
                <a:spcPct val="100000"/>
              </a:lnSpc>
              <a:spcBef>
                <a:spcPts val="95"/>
              </a:spcBef>
              <a:spcAft>
                <a:spcPts val="0"/>
              </a:spcAft>
              <a:buClr>
                <a:schemeClr val="dk1"/>
              </a:buClr>
              <a:buSzPts val="2200"/>
              <a:buFont typeface="Noto Sans Symbols"/>
              <a:buNone/>
            </a:pPr>
            <a:r>
              <a:t/>
            </a:r>
            <a:endParaRPr i="1" sz="2200">
              <a:solidFill>
                <a:schemeClr val="dk1"/>
              </a:solidFill>
              <a:latin typeface="Quattrocento Sans"/>
              <a:ea typeface="Quattrocento Sans"/>
              <a:cs typeface="Quattrocento Sans"/>
              <a:sym typeface="Quattrocento Sans"/>
            </a:endParaRPr>
          </a:p>
          <a:p>
            <a:pPr indent="-342900" lvl="0" marL="355600" marR="0" rtl="0" algn="l">
              <a:lnSpc>
                <a:spcPct val="100000"/>
              </a:lnSpc>
              <a:spcBef>
                <a:spcPts val="95"/>
              </a:spcBef>
              <a:spcAft>
                <a:spcPts val="0"/>
              </a:spcAft>
              <a:buClr>
                <a:schemeClr val="dk1"/>
              </a:buClr>
              <a:buSzPts val="2200"/>
              <a:buFont typeface="Noto Sans Symbols"/>
              <a:buChar char="⮚"/>
            </a:pPr>
            <a:r>
              <a:rPr i="1" lang="en-IN" sz="2200">
                <a:solidFill>
                  <a:schemeClr val="dk1"/>
                </a:solidFill>
                <a:latin typeface="Quattrocento Sans"/>
                <a:ea typeface="Quattrocento Sans"/>
                <a:cs typeface="Quattrocento Sans"/>
                <a:sym typeface="Quattrocento Sans"/>
              </a:rPr>
              <a:t>If omitted, every occurrence of old text in the cell is replaced by new text. </a:t>
            </a:r>
            <a:endParaRPr/>
          </a:p>
          <a:p>
            <a:pPr indent="-203200" lvl="0" marL="355600" marR="0" rtl="0" algn="l">
              <a:lnSpc>
                <a:spcPct val="100000"/>
              </a:lnSpc>
              <a:spcBef>
                <a:spcPts val="95"/>
              </a:spcBef>
              <a:spcAft>
                <a:spcPts val="0"/>
              </a:spcAft>
              <a:buClr>
                <a:schemeClr val="dk1"/>
              </a:buClr>
              <a:buSzPts val="2200"/>
              <a:buFont typeface="Noto Sans Symbols"/>
              <a:buNone/>
            </a:pPr>
            <a:r>
              <a:t/>
            </a:r>
            <a:endParaRPr i="1" sz="2200">
              <a:solidFill>
                <a:schemeClr val="dk1"/>
              </a:solidFill>
              <a:latin typeface="Quattrocento Sans"/>
              <a:ea typeface="Quattrocento Sans"/>
              <a:cs typeface="Quattrocento Sans"/>
              <a:sym typeface="Quattrocento Sans"/>
            </a:endParaRPr>
          </a:p>
          <a:p>
            <a:pPr indent="-342900" lvl="0" marL="355600" marR="0" rtl="0" algn="l">
              <a:lnSpc>
                <a:spcPct val="100000"/>
              </a:lnSpc>
              <a:spcBef>
                <a:spcPts val="95"/>
              </a:spcBef>
              <a:spcAft>
                <a:spcPts val="0"/>
              </a:spcAft>
              <a:buClr>
                <a:schemeClr val="dk1"/>
              </a:buClr>
              <a:buSzPts val="2200"/>
              <a:buFont typeface="Noto Sans Symbols"/>
              <a:buChar char="⮚"/>
            </a:pPr>
            <a:r>
              <a:rPr i="1" lang="en-IN" sz="2200">
                <a:solidFill>
                  <a:schemeClr val="dk1"/>
                </a:solidFill>
                <a:latin typeface="Quattrocento Sans"/>
                <a:ea typeface="Quattrocento Sans"/>
                <a:cs typeface="Quattrocento Sans"/>
                <a:sym typeface="Quattrocento Sans"/>
              </a:rPr>
              <a:t>If the last argument is included (say with a value of n), only the nth instance of old text is replaced by new text.</a:t>
            </a:r>
            <a:endParaRPr/>
          </a:p>
          <a:p>
            <a:pPr indent="0" lvl="0" marL="12700" marR="0" rtl="0" algn="l">
              <a:lnSpc>
                <a:spcPct val="100000"/>
              </a:lnSpc>
              <a:spcBef>
                <a:spcPts val="95"/>
              </a:spcBef>
              <a:spcAft>
                <a:spcPts val="0"/>
              </a:spcAft>
              <a:buNone/>
            </a:pPr>
            <a:r>
              <a:t/>
            </a:r>
            <a:endParaRPr i="1" sz="2200">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9" name="Shape 259"/>
        <p:cNvGrpSpPr/>
        <p:nvPr/>
      </p:nvGrpSpPr>
      <p:grpSpPr>
        <a:xfrm>
          <a:off x="0" y="0"/>
          <a:ext cx="0" cy="0"/>
          <a:chOff x="0" y="0"/>
          <a:chExt cx="0" cy="0"/>
        </a:xfrm>
      </p:grpSpPr>
      <p:sp>
        <p:nvSpPr>
          <p:cNvPr id="260" name="Google Shape;260;p15"/>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61" name="Google Shape;261;p15"/>
          <p:cNvSpPr txBox="1"/>
          <p:nvPr>
            <p:ph type="title"/>
          </p:nvPr>
        </p:nvSpPr>
        <p:spPr>
          <a:xfrm flipH="1">
            <a:off x="838198" y="681039"/>
            <a:ext cx="7214420"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Adding Image as Background</a:t>
            </a:r>
            <a:endParaRPr b="1" i="1" sz="4400">
              <a:latin typeface="Quattrocento Sans"/>
              <a:ea typeface="Quattrocento Sans"/>
              <a:cs typeface="Quattrocento Sans"/>
              <a:sym typeface="Quattrocento Sans"/>
            </a:endParaRPr>
          </a:p>
        </p:txBody>
      </p:sp>
      <p:sp>
        <p:nvSpPr>
          <p:cNvPr descr="Image result for vectors" id="262" name="Google Shape;262;p15"/>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63" name="Google Shape;263;p15"/>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264" name="Google Shape;264;p15"/>
          <p:cNvSpPr txBox="1"/>
          <p:nvPr/>
        </p:nvSpPr>
        <p:spPr>
          <a:xfrm>
            <a:off x="844344" y="1711061"/>
            <a:ext cx="10503311" cy="2603918"/>
          </a:xfrm>
          <a:prstGeom prst="rect">
            <a:avLst/>
          </a:prstGeom>
          <a:noFill/>
          <a:ln>
            <a:noFill/>
          </a:ln>
        </p:spPr>
        <p:txBody>
          <a:bodyPr anchorCtr="0" anchor="t" bIns="45700" lIns="91425" spcFirstLastPara="1" rIns="91425" wrap="square" tIns="45700">
            <a:spAutoFit/>
          </a:bodyPr>
          <a:lstStyle/>
          <a:p>
            <a:pPr indent="-342900" lvl="0" marL="355600" marR="5080" rtl="0" algn="just">
              <a:lnSpc>
                <a:spcPct val="101600"/>
              </a:lnSpc>
              <a:spcBef>
                <a:spcPts val="0"/>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In some situations, you might want to use a graphics file to serve as a background for a  worksheet. This effect is similar to the wallpaper that you may display on your Windows  desktop or as a background for a web page.</a:t>
            </a:r>
            <a:endParaRPr i="1" sz="2300">
              <a:solidFill>
                <a:schemeClr val="dk1"/>
              </a:solidFill>
              <a:latin typeface="Quattrocento Sans"/>
              <a:ea typeface="Quattrocento Sans"/>
              <a:cs typeface="Quattrocento Sans"/>
              <a:sym typeface="Quattrocento Sans"/>
            </a:endParaRPr>
          </a:p>
          <a:p>
            <a:pPr indent="-196850" lvl="0" marL="342900" marR="0" rtl="0" algn="l">
              <a:lnSpc>
                <a:spcPct val="100000"/>
              </a:lnSpc>
              <a:spcBef>
                <a:spcPts val="50"/>
              </a:spcBef>
              <a:spcAft>
                <a:spcPts val="0"/>
              </a:spcAft>
              <a:buClr>
                <a:schemeClr val="dk1"/>
              </a:buClr>
              <a:buSzPts val="2300"/>
              <a:buFont typeface="Noto Sans Symbols"/>
              <a:buNone/>
            </a:pPr>
            <a:r>
              <a:t/>
            </a:r>
            <a:endParaRPr i="1" sz="2300">
              <a:solidFill>
                <a:schemeClr val="dk1"/>
              </a:solidFill>
              <a:latin typeface="Quattrocento Sans"/>
              <a:ea typeface="Quattrocento Sans"/>
              <a:cs typeface="Quattrocento Sans"/>
              <a:sym typeface="Quattrocento Sans"/>
            </a:endParaRPr>
          </a:p>
          <a:p>
            <a:pPr indent="-342900" lvl="0" marL="355600" marR="0" rtl="0" algn="l">
              <a:lnSpc>
                <a:spcPct val="100000"/>
              </a:lnSpc>
              <a:spcBef>
                <a:spcPts val="0"/>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To add a background to a worksheet, choose Page Layout ➪ Page Setup ➪ Background ➪</a:t>
            </a:r>
            <a:endParaRPr i="1" sz="23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25"/>
              </a:spcBef>
              <a:spcAft>
                <a:spcPts val="0"/>
              </a:spcAft>
              <a:buNone/>
            </a:pPr>
            <a:r>
              <a:rPr i="1" lang="en-IN" sz="2300">
                <a:solidFill>
                  <a:schemeClr val="dk1"/>
                </a:solidFill>
                <a:latin typeface="Quattrocento Sans"/>
                <a:ea typeface="Quattrocento Sans"/>
                <a:cs typeface="Quattrocento Sans"/>
                <a:sym typeface="Quattrocento Sans"/>
              </a:rPr>
              <a:t>    Select a graphics file (When you locate a file) ➪ click Insert</a:t>
            </a:r>
            <a:endParaRPr/>
          </a:p>
        </p:txBody>
      </p:sp>
      <p:sp>
        <p:nvSpPr>
          <p:cNvPr id="265" name="Google Shape;265;p15"/>
          <p:cNvSpPr/>
          <p:nvPr/>
        </p:nvSpPr>
        <p:spPr>
          <a:xfrm>
            <a:off x="954416" y="4984480"/>
            <a:ext cx="6375532" cy="1615440"/>
          </a:xfrm>
          <a:prstGeom prst="rect">
            <a:avLst/>
          </a:prstGeom>
          <a:blipFill rotWithShape="1">
            <a:blip r:embed="rId3">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66" name="Google Shape;266;p15"/>
          <p:cNvSpPr txBox="1"/>
          <p:nvPr/>
        </p:nvSpPr>
        <p:spPr>
          <a:xfrm>
            <a:off x="7477432" y="5574890"/>
            <a:ext cx="3870223" cy="923330"/>
          </a:xfrm>
          <a:prstGeom prst="rect">
            <a:avLst/>
          </a:prstGeom>
          <a:solidFill>
            <a:srgbClr val="FFC000"/>
          </a:solidFill>
          <a:ln cap="flat" cmpd="sng" w="9525">
            <a:solidFill>
              <a:schemeClr val="dk1"/>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spcBef>
                <a:spcPts val="0"/>
              </a:spcBef>
              <a:spcAft>
                <a:spcPts val="0"/>
              </a:spcAft>
              <a:buNone/>
            </a:pPr>
            <a:r>
              <a:rPr lang="en-IN" sz="1800">
                <a:solidFill>
                  <a:schemeClr val="dk1"/>
                </a:solidFill>
                <a:latin typeface="Arial"/>
                <a:ea typeface="Arial"/>
                <a:cs typeface="Arial"/>
                <a:sym typeface="Arial"/>
              </a:rPr>
              <a:t>To remove background  choose Page Layout </a:t>
            </a:r>
            <a:r>
              <a:rPr lang="en-IN" sz="1800">
                <a:solidFill>
                  <a:schemeClr val="dk1"/>
                </a:solidFill>
                <a:latin typeface="Quattrocento Sans"/>
                <a:ea typeface="Quattrocento Sans"/>
                <a:cs typeface="Quattrocento Sans"/>
                <a:sym typeface="Quattrocento Sans"/>
              </a:rPr>
              <a:t>➪  </a:t>
            </a:r>
            <a:r>
              <a:rPr lang="en-IN" sz="1800">
                <a:solidFill>
                  <a:schemeClr val="dk1"/>
                </a:solidFill>
                <a:latin typeface="Arial"/>
                <a:ea typeface="Arial"/>
                <a:cs typeface="Arial"/>
                <a:sym typeface="Arial"/>
              </a:rPr>
              <a:t>Delete Background</a:t>
            </a:r>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67" name="Google Shape;267;p15"/>
          <p:cNvSpPr/>
          <p:nvPr/>
        </p:nvSpPr>
        <p:spPr>
          <a:xfrm>
            <a:off x="3495369" y="5250426"/>
            <a:ext cx="1238864" cy="324464"/>
          </a:xfrm>
          <a:prstGeom prst="roundRect">
            <a:avLst>
              <a:gd fmla="val 16667" name="adj"/>
            </a:avLst>
          </a:prstGeom>
          <a:noFill/>
          <a:ln cap="flat" cmpd="sng" w="12700">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8" name="Google Shape;268;p15"/>
          <p:cNvSpPr/>
          <p:nvPr/>
        </p:nvSpPr>
        <p:spPr>
          <a:xfrm>
            <a:off x="5737123" y="5574890"/>
            <a:ext cx="1002890" cy="604684"/>
          </a:xfrm>
          <a:prstGeom prst="roundRect">
            <a:avLst>
              <a:gd fmla="val 16667" name="adj"/>
            </a:avLst>
          </a:prstGeom>
          <a:noFill/>
          <a:ln cap="flat" cmpd="sng" w="12700">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transition spd="slow">
    <p:push/>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2" name="Shape 272"/>
        <p:cNvGrpSpPr/>
        <p:nvPr/>
      </p:nvGrpSpPr>
      <p:grpSpPr>
        <a:xfrm>
          <a:off x="0" y="0"/>
          <a:ext cx="0" cy="0"/>
          <a:chOff x="0" y="0"/>
          <a:chExt cx="0" cy="0"/>
        </a:xfrm>
      </p:grpSpPr>
      <p:sp>
        <p:nvSpPr>
          <p:cNvPr id="273" name="Google Shape;273;p16"/>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74" name="Google Shape;274;p16"/>
          <p:cNvSpPr txBox="1"/>
          <p:nvPr>
            <p:ph type="title"/>
          </p:nvPr>
        </p:nvSpPr>
        <p:spPr>
          <a:xfrm flipH="1">
            <a:off x="838198" y="681039"/>
            <a:ext cx="4943169"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Using Styles</a:t>
            </a:r>
            <a:endParaRPr b="1" i="1" sz="4400">
              <a:latin typeface="Quattrocento Sans"/>
              <a:ea typeface="Quattrocento Sans"/>
              <a:cs typeface="Quattrocento Sans"/>
              <a:sym typeface="Quattrocento Sans"/>
            </a:endParaRPr>
          </a:p>
        </p:txBody>
      </p:sp>
      <p:sp>
        <p:nvSpPr>
          <p:cNvPr descr="Image result for vectors" id="275" name="Google Shape;275;p16"/>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76" name="Google Shape;276;p16"/>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277" name="Google Shape;277;p16"/>
          <p:cNvSpPr txBox="1"/>
          <p:nvPr/>
        </p:nvSpPr>
        <p:spPr>
          <a:xfrm>
            <a:off x="307975" y="1767896"/>
            <a:ext cx="4323019" cy="3782574"/>
          </a:xfrm>
          <a:prstGeom prst="rect">
            <a:avLst/>
          </a:prstGeom>
          <a:noFill/>
          <a:ln>
            <a:noFill/>
          </a:ln>
        </p:spPr>
        <p:txBody>
          <a:bodyPr anchorCtr="0" anchor="t" bIns="45700" lIns="91425" spcFirstLastPara="1" rIns="91425" wrap="square" tIns="45700">
            <a:spAutoFit/>
          </a:bodyPr>
          <a:lstStyle/>
          <a:p>
            <a:pPr indent="-342900" lvl="0" marL="355600" marR="1727200" rtl="0" algn="l">
              <a:lnSpc>
                <a:spcPct val="129500"/>
              </a:lnSpc>
              <a:spcBef>
                <a:spcPts val="0"/>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Select a range  Hit CTRL+T</a:t>
            </a:r>
            <a:endParaRPr i="1" sz="2300">
              <a:solidFill>
                <a:schemeClr val="dk1"/>
              </a:solidFill>
              <a:latin typeface="Quattrocento Sans"/>
              <a:ea typeface="Quattrocento Sans"/>
              <a:cs typeface="Quattrocento Sans"/>
              <a:sym typeface="Quattrocento Sans"/>
            </a:endParaRPr>
          </a:p>
          <a:p>
            <a:pPr indent="-196850" lvl="0" marL="355600" marR="5080" rtl="0" algn="just">
              <a:lnSpc>
                <a:spcPct val="90869"/>
              </a:lnSpc>
              <a:spcBef>
                <a:spcPts val="900"/>
              </a:spcBef>
              <a:spcAft>
                <a:spcPts val="0"/>
              </a:spcAft>
              <a:buClr>
                <a:schemeClr val="dk1"/>
              </a:buClr>
              <a:buSzPts val="2300"/>
              <a:buFont typeface="Noto Sans Symbols"/>
              <a:buNone/>
            </a:pPr>
            <a:r>
              <a:t/>
            </a:r>
            <a:endParaRPr i="1" sz="2300">
              <a:solidFill>
                <a:schemeClr val="dk1"/>
              </a:solidFill>
              <a:latin typeface="Quattrocento Sans"/>
              <a:ea typeface="Quattrocento Sans"/>
              <a:cs typeface="Quattrocento Sans"/>
              <a:sym typeface="Quattrocento Sans"/>
            </a:endParaRPr>
          </a:p>
          <a:p>
            <a:pPr indent="-342900" lvl="0" marL="355600" marR="5080" rtl="0" algn="just">
              <a:spcBef>
                <a:spcPts val="900"/>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Hit Ok </a:t>
            </a:r>
            <a:r>
              <a:rPr b="1" i="1" lang="en-IN" sz="2300" u="sng">
                <a:solidFill>
                  <a:schemeClr val="dk1"/>
                </a:solidFill>
                <a:latin typeface="Quattrocento Sans"/>
                <a:ea typeface="Quattrocento Sans"/>
                <a:cs typeface="Quattrocento Sans"/>
                <a:sym typeface="Quattrocento Sans"/>
              </a:rPr>
              <a:t>(Ensure my table has </a:t>
            </a:r>
            <a:r>
              <a:rPr b="1" i="1" lang="en-IN" sz="2300">
                <a:solidFill>
                  <a:schemeClr val="dk1"/>
                </a:solidFill>
                <a:latin typeface="Quattrocento Sans"/>
                <a:ea typeface="Quattrocento Sans"/>
                <a:cs typeface="Quattrocento Sans"/>
                <a:sym typeface="Quattrocento Sans"/>
              </a:rPr>
              <a:t> </a:t>
            </a:r>
            <a:r>
              <a:rPr b="1" i="1" lang="en-IN" sz="2300" u="sng">
                <a:solidFill>
                  <a:schemeClr val="dk1"/>
                </a:solidFill>
                <a:latin typeface="Quattrocento Sans"/>
                <a:ea typeface="Quattrocento Sans"/>
                <a:cs typeface="Quattrocento Sans"/>
                <a:sym typeface="Quattrocento Sans"/>
              </a:rPr>
              <a:t>headers is checked)</a:t>
            </a:r>
            <a:endParaRPr i="1" sz="2300">
              <a:solidFill>
                <a:schemeClr val="dk1"/>
              </a:solidFill>
              <a:latin typeface="Quattrocento Sans"/>
              <a:ea typeface="Quattrocento Sans"/>
              <a:cs typeface="Quattrocento Sans"/>
              <a:sym typeface="Quattrocento Sans"/>
            </a:endParaRPr>
          </a:p>
          <a:p>
            <a:pPr indent="-196850" lvl="0" marL="355600" marR="5080" rtl="0" algn="just">
              <a:lnSpc>
                <a:spcPct val="90869"/>
              </a:lnSpc>
              <a:spcBef>
                <a:spcPts val="860"/>
              </a:spcBef>
              <a:spcAft>
                <a:spcPts val="0"/>
              </a:spcAft>
              <a:buClr>
                <a:schemeClr val="dk1"/>
              </a:buClr>
              <a:buSzPts val="2300"/>
              <a:buFont typeface="Noto Sans Symbols"/>
              <a:buNone/>
            </a:pPr>
            <a:r>
              <a:t/>
            </a:r>
            <a:endParaRPr i="1" sz="2300">
              <a:solidFill>
                <a:schemeClr val="dk1"/>
              </a:solidFill>
              <a:latin typeface="Quattrocento Sans"/>
              <a:ea typeface="Quattrocento Sans"/>
              <a:cs typeface="Quattrocento Sans"/>
              <a:sym typeface="Quattrocento Sans"/>
            </a:endParaRPr>
          </a:p>
          <a:p>
            <a:pPr indent="-342900" lvl="0" marL="355600" marR="5080" rtl="0" algn="just">
              <a:spcBef>
                <a:spcPts val="860"/>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While the table is in selection mode, Click on “Design” tab &amp; Select a desired “Style”</a:t>
            </a:r>
            <a:endParaRPr/>
          </a:p>
        </p:txBody>
      </p:sp>
      <p:sp>
        <p:nvSpPr>
          <p:cNvPr id="278" name="Google Shape;278;p16"/>
          <p:cNvSpPr/>
          <p:nvPr/>
        </p:nvSpPr>
        <p:spPr>
          <a:xfrm>
            <a:off x="5147665" y="2049969"/>
            <a:ext cx="6916516" cy="2330301"/>
          </a:xfrm>
          <a:prstGeom prst="rect">
            <a:avLst/>
          </a:prstGeom>
          <a:blipFill rotWithShape="1">
            <a:blip r:embed="rId3">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79" name="Google Shape;279;p16"/>
          <p:cNvSpPr/>
          <p:nvPr/>
        </p:nvSpPr>
        <p:spPr>
          <a:xfrm>
            <a:off x="9129252" y="2049969"/>
            <a:ext cx="501445" cy="221283"/>
          </a:xfrm>
          <a:prstGeom prst="roundRect">
            <a:avLst>
              <a:gd fmla="val 16667" name="adj"/>
            </a:avLst>
          </a:prstGeom>
          <a:noFill/>
          <a:ln cap="flat" cmpd="sng" w="12700">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0" name="Google Shape;280;p16"/>
          <p:cNvSpPr/>
          <p:nvPr/>
        </p:nvSpPr>
        <p:spPr>
          <a:xfrm>
            <a:off x="8244348" y="2271252"/>
            <a:ext cx="3274142" cy="545690"/>
          </a:xfrm>
          <a:prstGeom prst="roundRect">
            <a:avLst>
              <a:gd fmla="val 16667" name="adj"/>
            </a:avLst>
          </a:prstGeom>
          <a:noFill/>
          <a:ln cap="flat" cmpd="sng" w="12700">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transition spd="slow">
    <p:push/>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4" name="Shape 284"/>
        <p:cNvGrpSpPr/>
        <p:nvPr/>
      </p:nvGrpSpPr>
      <p:grpSpPr>
        <a:xfrm>
          <a:off x="0" y="0"/>
          <a:ext cx="0" cy="0"/>
          <a:chOff x="0" y="0"/>
          <a:chExt cx="0" cy="0"/>
        </a:xfrm>
      </p:grpSpPr>
      <p:sp>
        <p:nvSpPr>
          <p:cNvPr id="285" name="Google Shape;285;p17"/>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86" name="Google Shape;286;p17"/>
          <p:cNvSpPr txBox="1"/>
          <p:nvPr>
            <p:ph type="title"/>
          </p:nvPr>
        </p:nvSpPr>
        <p:spPr>
          <a:xfrm flipH="1">
            <a:off x="838199" y="681039"/>
            <a:ext cx="5754330"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Understanding Themes</a:t>
            </a:r>
            <a:endParaRPr b="1" i="1" sz="4400">
              <a:latin typeface="Quattrocento Sans"/>
              <a:ea typeface="Quattrocento Sans"/>
              <a:cs typeface="Quattrocento Sans"/>
              <a:sym typeface="Quattrocento Sans"/>
            </a:endParaRPr>
          </a:p>
        </p:txBody>
      </p:sp>
      <p:sp>
        <p:nvSpPr>
          <p:cNvPr descr="Image result for vectors" id="287" name="Google Shape;287;p17"/>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88" name="Google Shape;288;p17"/>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289" name="Google Shape;289;p17"/>
          <p:cNvSpPr txBox="1"/>
          <p:nvPr/>
        </p:nvSpPr>
        <p:spPr>
          <a:xfrm>
            <a:off x="791238" y="1766729"/>
            <a:ext cx="6270524" cy="4346062"/>
          </a:xfrm>
          <a:prstGeom prst="rect">
            <a:avLst/>
          </a:prstGeom>
          <a:noFill/>
          <a:ln>
            <a:noFill/>
          </a:ln>
        </p:spPr>
        <p:txBody>
          <a:bodyPr anchorCtr="0" anchor="t" bIns="45700" lIns="91425" spcFirstLastPara="1" rIns="91425" wrap="square" tIns="45700">
            <a:spAutoFit/>
          </a:bodyPr>
          <a:lstStyle/>
          <a:p>
            <a:pPr indent="-342900" lvl="0" marL="355600" marR="5080" rtl="0" algn="just">
              <a:lnSpc>
                <a:spcPct val="101600"/>
              </a:lnSpc>
              <a:spcBef>
                <a:spcPts val="0"/>
              </a:spcBef>
              <a:spcAft>
                <a:spcPts val="0"/>
              </a:spcAft>
              <a:buClr>
                <a:schemeClr val="dk1"/>
              </a:buClr>
              <a:buSzPts val="2200"/>
              <a:buFont typeface="Noto Sans Symbols"/>
              <a:buChar char="⮚"/>
            </a:pPr>
            <a:r>
              <a:rPr i="1" lang="en-IN" sz="2200">
                <a:solidFill>
                  <a:schemeClr val="dk1"/>
                </a:solidFill>
                <a:latin typeface="Quattrocento Sans"/>
                <a:ea typeface="Quattrocento Sans"/>
                <a:cs typeface="Quattrocento Sans"/>
                <a:sym typeface="Quattrocento Sans"/>
              </a:rPr>
              <a:t>Office designers incorporated a  feature known as  document themes. </a:t>
            </a:r>
            <a:endParaRPr/>
          </a:p>
          <a:p>
            <a:pPr indent="-342900" lvl="0" marL="355600" marR="5080" rtl="0" algn="just">
              <a:lnSpc>
                <a:spcPct val="101600"/>
              </a:lnSpc>
              <a:spcBef>
                <a:spcPts val="1800"/>
              </a:spcBef>
              <a:spcAft>
                <a:spcPts val="0"/>
              </a:spcAft>
              <a:buClr>
                <a:schemeClr val="dk1"/>
              </a:buClr>
              <a:buSzPts val="2200"/>
              <a:buFont typeface="Noto Sans Symbols"/>
              <a:buChar char="⮚"/>
            </a:pPr>
            <a:r>
              <a:rPr i="1" lang="en-IN" sz="2200">
                <a:solidFill>
                  <a:schemeClr val="dk1"/>
                </a:solidFill>
                <a:latin typeface="Quattrocento Sans"/>
                <a:ea typeface="Quattrocento Sans"/>
                <a:cs typeface="Quattrocento Sans"/>
                <a:sym typeface="Quattrocento Sans"/>
              </a:rPr>
              <a:t>Using themes is an easy (and almost  fool proof) way to specify the colours, fonts, and a variety of  graphic effects in a document And best of all, changing  the entire look of your document is a breeze. </a:t>
            </a:r>
            <a:endParaRPr/>
          </a:p>
          <a:p>
            <a:pPr indent="-342900" lvl="0" marL="355600" marR="5080" rtl="0" algn="just">
              <a:lnSpc>
                <a:spcPct val="101600"/>
              </a:lnSpc>
              <a:spcBef>
                <a:spcPts val="1800"/>
              </a:spcBef>
              <a:spcAft>
                <a:spcPts val="0"/>
              </a:spcAft>
              <a:buClr>
                <a:schemeClr val="dk1"/>
              </a:buClr>
              <a:buSzPts val="2200"/>
              <a:buFont typeface="Noto Sans Symbols"/>
              <a:buChar char="⮚"/>
            </a:pPr>
            <a:r>
              <a:rPr i="1" lang="en-IN" sz="2200">
                <a:solidFill>
                  <a:schemeClr val="dk1"/>
                </a:solidFill>
                <a:latin typeface="Quattrocento Sans"/>
                <a:ea typeface="Quattrocento Sans"/>
                <a:cs typeface="Quattrocento Sans"/>
                <a:sym typeface="Quattrocento Sans"/>
              </a:rPr>
              <a:t>A few mouse  clicks is all it takes to apply a different theme and change  the look of your workbook.</a:t>
            </a:r>
            <a:endParaRPr/>
          </a:p>
          <a:p>
            <a:pPr indent="0" lvl="0" marL="0" marR="0" rtl="0" algn="l">
              <a:lnSpc>
                <a:spcPct val="100000"/>
              </a:lnSpc>
              <a:spcBef>
                <a:spcPts val="10"/>
              </a:spcBef>
              <a:spcAft>
                <a:spcPts val="0"/>
              </a:spcAft>
              <a:buNone/>
            </a:pPr>
            <a:r>
              <a:t/>
            </a:r>
            <a:endParaRPr i="1" sz="2200">
              <a:solidFill>
                <a:schemeClr val="dk1"/>
              </a:solidFill>
              <a:latin typeface="Quattrocento Sans"/>
              <a:ea typeface="Quattrocento Sans"/>
              <a:cs typeface="Quattrocento Sans"/>
              <a:sym typeface="Quattrocento Sans"/>
            </a:endParaRPr>
          </a:p>
        </p:txBody>
      </p:sp>
      <p:sp>
        <p:nvSpPr>
          <p:cNvPr id="290" name="Google Shape;290;p17"/>
          <p:cNvSpPr/>
          <p:nvPr/>
        </p:nvSpPr>
        <p:spPr>
          <a:xfrm>
            <a:off x="7551174" y="2610465"/>
            <a:ext cx="4350773" cy="2424431"/>
          </a:xfrm>
          <a:prstGeom prst="rect">
            <a:avLst/>
          </a:prstGeom>
          <a:blipFill rotWithShape="1">
            <a:blip r:embed="rId3">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91" name="Google Shape;291;p17"/>
          <p:cNvSpPr/>
          <p:nvPr/>
        </p:nvSpPr>
        <p:spPr>
          <a:xfrm>
            <a:off x="10397613" y="2964426"/>
            <a:ext cx="1504334" cy="464574"/>
          </a:xfrm>
          <a:prstGeom prst="roundRect">
            <a:avLst>
              <a:gd fmla="val 16667" name="adj"/>
            </a:avLst>
          </a:prstGeom>
          <a:noFill/>
          <a:ln cap="flat" cmpd="sng" w="12700">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2" name="Google Shape;292;p17"/>
          <p:cNvSpPr/>
          <p:nvPr/>
        </p:nvSpPr>
        <p:spPr>
          <a:xfrm>
            <a:off x="7551174" y="3429000"/>
            <a:ext cx="1902542" cy="1452716"/>
          </a:xfrm>
          <a:prstGeom prst="roundRect">
            <a:avLst>
              <a:gd fmla="val 16667" name="adj"/>
            </a:avLst>
          </a:prstGeom>
          <a:noFill/>
          <a:ln cap="flat" cmpd="sng" w="12700">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transition spd="slow">
    <p:push/>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6" name="Shape 296"/>
        <p:cNvGrpSpPr/>
        <p:nvPr/>
      </p:nvGrpSpPr>
      <p:grpSpPr>
        <a:xfrm>
          <a:off x="0" y="0"/>
          <a:ext cx="0" cy="0"/>
          <a:chOff x="0" y="0"/>
          <a:chExt cx="0" cy="0"/>
        </a:xfrm>
      </p:grpSpPr>
      <p:sp>
        <p:nvSpPr>
          <p:cNvPr id="297" name="Google Shape;297;p18"/>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98" name="Google Shape;298;p18"/>
          <p:cNvSpPr txBox="1"/>
          <p:nvPr>
            <p:ph type="title"/>
          </p:nvPr>
        </p:nvSpPr>
        <p:spPr>
          <a:xfrm flipH="1">
            <a:off x="838199" y="681039"/>
            <a:ext cx="5754330"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Understanding Themes</a:t>
            </a:r>
            <a:endParaRPr b="1" i="1" sz="4400">
              <a:latin typeface="Quattrocento Sans"/>
              <a:ea typeface="Quattrocento Sans"/>
              <a:cs typeface="Quattrocento Sans"/>
              <a:sym typeface="Quattrocento Sans"/>
            </a:endParaRPr>
          </a:p>
        </p:txBody>
      </p:sp>
      <p:sp>
        <p:nvSpPr>
          <p:cNvPr descr="Image result for vectors" id="299" name="Google Shape;299;p18"/>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00" name="Google Shape;300;p18"/>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301" name="Google Shape;301;p18"/>
          <p:cNvSpPr txBox="1"/>
          <p:nvPr/>
        </p:nvSpPr>
        <p:spPr>
          <a:xfrm>
            <a:off x="838199" y="2145432"/>
            <a:ext cx="5754330" cy="1780487"/>
          </a:xfrm>
          <a:prstGeom prst="rect">
            <a:avLst/>
          </a:prstGeom>
          <a:noFill/>
          <a:ln>
            <a:noFill/>
          </a:ln>
        </p:spPr>
        <p:txBody>
          <a:bodyPr anchorCtr="0" anchor="t" bIns="45700" lIns="91425" spcFirstLastPara="1" rIns="91425" wrap="square" tIns="45700">
            <a:spAutoFit/>
          </a:bodyPr>
          <a:lstStyle/>
          <a:p>
            <a:pPr indent="-342900" lvl="0" marL="355600" marR="5080" rtl="0" algn="just">
              <a:lnSpc>
                <a:spcPct val="100699"/>
              </a:lnSpc>
              <a:spcBef>
                <a:spcPts val="0"/>
              </a:spcBef>
              <a:spcAft>
                <a:spcPts val="0"/>
              </a:spcAft>
              <a:buClr>
                <a:schemeClr val="dk1"/>
              </a:buClr>
              <a:buSzPts val="2200"/>
              <a:buFont typeface="Noto Sans Symbols"/>
              <a:buChar char="⮚"/>
            </a:pPr>
            <a:r>
              <a:rPr i="1" lang="en-IN" sz="2200">
                <a:solidFill>
                  <a:schemeClr val="dk1"/>
                </a:solidFill>
                <a:latin typeface="Quattrocento Sans"/>
                <a:ea typeface="Quattrocento Sans"/>
                <a:cs typeface="Quattrocento Sans"/>
                <a:sym typeface="Quattrocento Sans"/>
              </a:rPr>
              <a:t>Importantly, the concept of themes is incorporated into other Office applications.  Therefore, a company can easily create a standard look and feel for all its  documents.</a:t>
            </a:r>
            <a:endParaRPr i="1" sz="2200">
              <a:solidFill>
                <a:schemeClr val="dk1"/>
              </a:solidFill>
              <a:latin typeface="Quattrocento Sans"/>
              <a:ea typeface="Quattrocento Sans"/>
              <a:cs typeface="Quattrocento Sans"/>
              <a:sym typeface="Quattrocento Sans"/>
            </a:endParaRPr>
          </a:p>
        </p:txBody>
      </p:sp>
      <p:sp>
        <p:nvSpPr>
          <p:cNvPr id="302" name="Google Shape;302;p18"/>
          <p:cNvSpPr/>
          <p:nvPr/>
        </p:nvSpPr>
        <p:spPr>
          <a:xfrm>
            <a:off x="7551174" y="2145432"/>
            <a:ext cx="4350773" cy="2424431"/>
          </a:xfrm>
          <a:prstGeom prst="rect">
            <a:avLst/>
          </a:prstGeom>
          <a:blipFill rotWithShape="1">
            <a:blip r:embed="rId3">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03" name="Google Shape;303;p18"/>
          <p:cNvSpPr/>
          <p:nvPr/>
        </p:nvSpPr>
        <p:spPr>
          <a:xfrm>
            <a:off x="7551174" y="2860728"/>
            <a:ext cx="1902542" cy="1452716"/>
          </a:xfrm>
          <a:prstGeom prst="roundRect">
            <a:avLst>
              <a:gd fmla="val 16667" name="adj"/>
            </a:avLst>
          </a:prstGeom>
          <a:noFill/>
          <a:ln cap="flat" cmpd="sng" w="12700">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4" name="Google Shape;304;p18"/>
          <p:cNvSpPr/>
          <p:nvPr/>
        </p:nvSpPr>
        <p:spPr>
          <a:xfrm>
            <a:off x="10397613" y="2521974"/>
            <a:ext cx="1504334" cy="442452"/>
          </a:xfrm>
          <a:prstGeom prst="roundRect">
            <a:avLst>
              <a:gd fmla="val 16667" name="adj"/>
            </a:avLst>
          </a:prstGeom>
          <a:noFill/>
          <a:ln cap="flat" cmpd="sng" w="12700">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transition spd="slow">
    <p:push/>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8" name="Shape 308"/>
        <p:cNvGrpSpPr/>
        <p:nvPr/>
      </p:nvGrpSpPr>
      <p:grpSpPr>
        <a:xfrm>
          <a:off x="0" y="0"/>
          <a:ext cx="0" cy="0"/>
          <a:chOff x="0" y="0"/>
          <a:chExt cx="0" cy="0"/>
        </a:xfrm>
      </p:grpSpPr>
      <p:sp>
        <p:nvSpPr>
          <p:cNvPr id="309" name="Google Shape;309;p19"/>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310" name="Google Shape;310;p19"/>
          <p:cNvSpPr txBox="1"/>
          <p:nvPr>
            <p:ph type="title"/>
          </p:nvPr>
        </p:nvSpPr>
        <p:spPr>
          <a:xfrm flipH="1">
            <a:off x="838197" y="681039"/>
            <a:ext cx="3556821"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Saving Files</a:t>
            </a:r>
            <a:endParaRPr b="1" i="1" sz="4400">
              <a:latin typeface="Quattrocento Sans"/>
              <a:ea typeface="Quattrocento Sans"/>
              <a:cs typeface="Quattrocento Sans"/>
              <a:sym typeface="Quattrocento Sans"/>
            </a:endParaRPr>
          </a:p>
        </p:txBody>
      </p:sp>
      <p:sp>
        <p:nvSpPr>
          <p:cNvPr descr="Image result for vectors" id="311" name="Google Shape;311;p19"/>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12" name="Google Shape;312;p19"/>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313" name="Google Shape;313;p19"/>
          <p:cNvSpPr txBox="1"/>
          <p:nvPr/>
        </p:nvSpPr>
        <p:spPr>
          <a:xfrm>
            <a:off x="838201" y="1596601"/>
            <a:ext cx="11031793" cy="5486117"/>
          </a:xfrm>
          <a:prstGeom prst="rect">
            <a:avLst/>
          </a:prstGeom>
          <a:noFill/>
          <a:ln>
            <a:noFill/>
          </a:ln>
        </p:spPr>
        <p:txBody>
          <a:bodyPr anchorCtr="0" anchor="t" bIns="45700" lIns="91425" spcFirstLastPara="1" rIns="91425" wrap="square" tIns="45700">
            <a:spAutoFit/>
          </a:bodyPr>
          <a:lstStyle/>
          <a:p>
            <a:pPr indent="0" lvl="0" marL="12700" marR="0" rtl="0" algn="l">
              <a:lnSpc>
                <a:spcPct val="100000"/>
              </a:lnSpc>
              <a:spcBef>
                <a:spcPts val="0"/>
              </a:spcBef>
              <a:spcAft>
                <a:spcPts val="0"/>
              </a:spcAft>
              <a:buNone/>
            </a:pPr>
            <a:r>
              <a:rPr i="1" lang="en-IN" sz="2000">
                <a:solidFill>
                  <a:schemeClr val="dk1"/>
                </a:solidFill>
                <a:latin typeface="Quattrocento Sans"/>
                <a:ea typeface="Quattrocento Sans"/>
                <a:cs typeface="Quattrocento Sans"/>
                <a:sym typeface="Quattrocento Sans"/>
              </a:rPr>
              <a:t>MS Excel can save a file in any of the following formats</a:t>
            </a:r>
            <a:endParaRPr i="1" sz="20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1620"/>
              </a:spcBef>
              <a:spcAft>
                <a:spcPts val="0"/>
              </a:spcAft>
              <a:buNone/>
            </a:pPr>
            <a:r>
              <a:t/>
            </a:r>
            <a:endParaRPr i="1" sz="2000">
              <a:solidFill>
                <a:schemeClr val="dk1"/>
              </a:solidFill>
              <a:latin typeface="Quattrocento Sans"/>
              <a:ea typeface="Quattrocento Sans"/>
              <a:cs typeface="Quattrocento Sans"/>
              <a:sym typeface="Quattrocento Sans"/>
            </a:endParaRPr>
          </a:p>
          <a:p>
            <a:pPr indent="-302260" lvl="0" marL="314325" marR="0" rtl="0" algn="l">
              <a:lnSpc>
                <a:spcPct val="100000"/>
              </a:lnSpc>
              <a:spcBef>
                <a:spcPts val="670"/>
              </a:spcBef>
              <a:spcAft>
                <a:spcPts val="0"/>
              </a:spcAft>
              <a:buClr>
                <a:schemeClr val="dk1"/>
              </a:buClr>
              <a:buSzPts val="2000"/>
              <a:buFont typeface="Noto Sans Symbols"/>
              <a:buChar char="⮚"/>
            </a:pPr>
            <a:r>
              <a:rPr i="1" lang="en-IN" sz="2000">
                <a:solidFill>
                  <a:schemeClr val="dk1"/>
                </a:solidFill>
                <a:latin typeface="Quattrocento Sans"/>
                <a:ea typeface="Quattrocento Sans"/>
                <a:cs typeface="Quattrocento Sans"/>
                <a:sym typeface="Quattrocento Sans"/>
              </a:rPr>
              <a:t>XLSX: General MS Excel file</a:t>
            </a:r>
            <a:endParaRPr i="1" sz="2000">
              <a:solidFill>
                <a:schemeClr val="dk1"/>
              </a:solidFill>
              <a:latin typeface="Quattrocento Sans"/>
              <a:ea typeface="Quattrocento Sans"/>
              <a:cs typeface="Quattrocento Sans"/>
              <a:sym typeface="Quattrocento Sans"/>
            </a:endParaRPr>
          </a:p>
          <a:p>
            <a:pPr indent="-175260" lvl="0" marL="314325" marR="0" rtl="0" algn="l">
              <a:lnSpc>
                <a:spcPct val="100000"/>
              </a:lnSpc>
              <a:spcBef>
                <a:spcPts val="675"/>
              </a:spcBef>
              <a:spcAft>
                <a:spcPts val="0"/>
              </a:spcAft>
              <a:buClr>
                <a:schemeClr val="dk1"/>
              </a:buClr>
              <a:buSzPts val="2000"/>
              <a:buFont typeface="Noto Sans Symbols"/>
              <a:buNone/>
            </a:pPr>
            <a:r>
              <a:t/>
            </a:r>
            <a:endParaRPr i="1" sz="2000">
              <a:solidFill>
                <a:schemeClr val="dk1"/>
              </a:solidFill>
              <a:latin typeface="Quattrocento Sans"/>
              <a:ea typeface="Quattrocento Sans"/>
              <a:cs typeface="Quattrocento Sans"/>
              <a:sym typeface="Quattrocento Sans"/>
            </a:endParaRPr>
          </a:p>
          <a:p>
            <a:pPr indent="-302260" lvl="0" marL="314325" marR="0" rtl="0" algn="l">
              <a:lnSpc>
                <a:spcPct val="100000"/>
              </a:lnSpc>
              <a:spcBef>
                <a:spcPts val="675"/>
              </a:spcBef>
              <a:spcAft>
                <a:spcPts val="0"/>
              </a:spcAft>
              <a:buClr>
                <a:schemeClr val="dk1"/>
              </a:buClr>
              <a:buSzPts val="2000"/>
              <a:buFont typeface="Noto Sans Symbols"/>
              <a:buChar char="⮚"/>
            </a:pPr>
            <a:r>
              <a:rPr i="1" lang="en-IN" sz="2000">
                <a:solidFill>
                  <a:schemeClr val="dk1"/>
                </a:solidFill>
                <a:latin typeface="Quattrocento Sans"/>
                <a:ea typeface="Quattrocento Sans"/>
                <a:cs typeface="Quattrocento Sans"/>
                <a:sym typeface="Quattrocento Sans"/>
              </a:rPr>
              <a:t>XLSM: Excel file containing MACROS</a:t>
            </a:r>
            <a:endParaRPr i="1" sz="2000">
              <a:solidFill>
                <a:schemeClr val="dk1"/>
              </a:solidFill>
              <a:latin typeface="Quattrocento Sans"/>
              <a:ea typeface="Quattrocento Sans"/>
              <a:cs typeface="Quattrocento Sans"/>
              <a:sym typeface="Quattrocento Sans"/>
            </a:endParaRPr>
          </a:p>
          <a:p>
            <a:pPr indent="-175260" lvl="0" marL="314325" marR="0" rtl="0" algn="l">
              <a:lnSpc>
                <a:spcPct val="100000"/>
              </a:lnSpc>
              <a:spcBef>
                <a:spcPts val="670"/>
              </a:spcBef>
              <a:spcAft>
                <a:spcPts val="0"/>
              </a:spcAft>
              <a:buClr>
                <a:schemeClr val="dk1"/>
              </a:buClr>
              <a:buSzPts val="2000"/>
              <a:buFont typeface="Noto Sans Symbols"/>
              <a:buNone/>
            </a:pPr>
            <a:r>
              <a:t/>
            </a:r>
            <a:endParaRPr i="1" sz="2000">
              <a:solidFill>
                <a:schemeClr val="dk1"/>
              </a:solidFill>
              <a:latin typeface="Quattrocento Sans"/>
              <a:ea typeface="Quattrocento Sans"/>
              <a:cs typeface="Quattrocento Sans"/>
              <a:sym typeface="Quattrocento Sans"/>
            </a:endParaRPr>
          </a:p>
          <a:p>
            <a:pPr indent="-302260" lvl="0" marL="314325" marR="0" rtl="0" algn="l">
              <a:lnSpc>
                <a:spcPct val="100000"/>
              </a:lnSpc>
              <a:spcBef>
                <a:spcPts val="670"/>
              </a:spcBef>
              <a:spcAft>
                <a:spcPts val="0"/>
              </a:spcAft>
              <a:buClr>
                <a:schemeClr val="dk1"/>
              </a:buClr>
              <a:buSzPts val="2000"/>
              <a:buFont typeface="Noto Sans Symbols"/>
              <a:buChar char="⮚"/>
            </a:pPr>
            <a:r>
              <a:rPr i="1" lang="en-IN" sz="2000">
                <a:solidFill>
                  <a:schemeClr val="dk1"/>
                </a:solidFill>
                <a:latin typeface="Quattrocento Sans"/>
                <a:ea typeface="Quattrocento Sans"/>
                <a:cs typeface="Quattrocento Sans"/>
                <a:sym typeface="Quattrocento Sans"/>
              </a:rPr>
              <a:t>XLSB: Excel binary file</a:t>
            </a:r>
            <a:endParaRPr i="1" sz="2000">
              <a:solidFill>
                <a:schemeClr val="dk1"/>
              </a:solidFill>
              <a:latin typeface="Quattrocento Sans"/>
              <a:ea typeface="Quattrocento Sans"/>
              <a:cs typeface="Quattrocento Sans"/>
              <a:sym typeface="Quattrocento Sans"/>
            </a:endParaRPr>
          </a:p>
          <a:p>
            <a:pPr indent="-175260" lvl="0" marL="314325" marR="0" rtl="0" algn="l">
              <a:lnSpc>
                <a:spcPct val="100000"/>
              </a:lnSpc>
              <a:spcBef>
                <a:spcPts val="695"/>
              </a:spcBef>
              <a:spcAft>
                <a:spcPts val="0"/>
              </a:spcAft>
              <a:buClr>
                <a:schemeClr val="dk1"/>
              </a:buClr>
              <a:buSzPts val="2000"/>
              <a:buFont typeface="Noto Sans Symbols"/>
              <a:buNone/>
            </a:pPr>
            <a:r>
              <a:t/>
            </a:r>
            <a:endParaRPr i="1" sz="2000">
              <a:solidFill>
                <a:schemeClr val="dk1"/>
              </a:solidFill>
              <a:latin typeface="Quattrocento Sans"/>
              <a:ea typeface="Quattrocento Sans"/>
              <a:cs typeface="Quattrocento Sans"/>
              <a:sym typeface="Quattrocento Sans"/>
            </a:endParaRPr>
          </a:p>
          <a:p>
            <a:pPr indent="-302260" lvl="0" marL="314325" marR="0" rtl="0" algn="l">
              <a:lnSpc>
                <a:spcPct val="100000"/>
              </a:lnSpc>
              <a:spcBef>
                <a:spcPts val="695"/>
              </a:spcBef>
              <a:spcAft>
                <a:spcPts val="0"/>
              </a:spcAft>
              <a:buClr>
                <a:schemeClr val="dk1"/>
              </a:buClr>
              <a:buSzPts val="2000"/>
              <a:buFont typeface="Noto Sans Symbols"/>
              <a:buChar char="⮚"/>
            </a:pPr>
            <a:r>
              <a:rPr i="1" lang="en-IN" sz="2000">
                <a:solidFill>
                  <a:schemeClr val="dk1"/>
                </a:solidFill>
                <a:latin typeface="Quattrocento Sans"/>
                <a:ea typeface="Quattrocento Sans"/>
                <a:cs typeface="Quattrocento Sans"/>
                <a:sym typeface="Quattrocento Sans"/>
              </a:rPr>
              <a:t>XLTX: General Excel template</a:t>
            </a:r>
            <a:endParaRPr i="1" sz="2000">
              <a:solidFill>
                <a:schemeClr val="dk1"/>
              </a:solidFill>
              <a:latin typeface="Quattrocento Sans"/>
              <a:ea typeface="Quattrocento Sans"/>
              <a:cs typeface="Quattrocento Sans"/>
              <a:sym typeface="Quattrocento Sans"/>
            </a:endParaRPr>
          </a:p>
          <a:p>
            <a:pPr indent="-175260" lvl="0" marL="314325" marR="0" rtl="0" algn="l">
              <a:lnSpc>
                <a:spcPct val="100000"/>
              </a:lnSpc>
              <a:spcBef>
                <a:spcPts val="675"/>
              </a:spcBef>
              <a:spcAft>
                <a:spcPts val="0"/>
              </a:spcAft>
              <a:buClr>
                <a:schemeClr val="dk1"/>
              </a:buClr>
              <a:buSzPts val="2000"/>
              <a:buFont typeface="Noto Sans Symbols"/>
              <a:buNone/>
            </a:pPr>
            <a:r>
              <a:t/>
            </a:r>
            <a:endParaRPr i="1" sz="2000">
              <a:solidFill>
                <a:schemeClr val="dk1"/>
              </a:solidFill>
              <a:latin typeface="Quattrocento Sans"/>
              <a:ea typeface="Quattrocento Sans"/>
              <a:cs typeface="Quattrocento Sans"/>
              <a:sym typeface="Quattrocento Sans"/>
            </a:endParaRPr>
          </a:p>
          <a:p>
            <a:pPr indent="-302260" lvl="0" marL="314325" marR="0" rtl="0" algn="l">
              <a:lnSpc>
                <a:spcPct val="100000"/>
              </a:lnSpc>
              <a:spcBef>
                <a:spcPts val="675"/>
              </a:spcBef>
              <a:spcAft>
                <a:spcPts val="0"/>
              </a:spcAft>
              <a:buClr>
                <a:schemeClr val="dk1"/>
              </a:buClr>
              <a:buSzPts val="2000"/>
              <a:buFont typeface="Noto Sans Symbols"/>
              <a:buChar char="⮚"/>
            </a:pPr>
            <a:r>
              <a:rPr i="1" lang="en-IN" sz="2000">
                <a:solidFill>
                  <a:schemeClr val="dk1"/>
                </a:solidFill>
                <a:latin typeface="Quattrocento Sans"/>
                <a:ea typeface="Quattrocento Sans"/>
                <a:cs typeface="Quattrocento Sans"/>
                <a:sym typeface="Quattrocento Sans"/>
              </a:rPr>
              <a:t>XLTM: Excel template containing macros</a:t>
            </a:r>
            <a:endParaRPr i="1" sz="2000">
              <a:solidFill>
                <a:schemeClr val="dk1"/>
              </a:solidFill>
              <a:latin typeface="Quattrocento Sans"/>
              <a:ea typeface="Quattrocento Sans"/>
              <a:cs typeface="Quattrocento Sans"/>
              <a:sym typeface="Quattrocento Sans"/>
            </a:endParaRPr>
          </a:p>
          <a:p>
            <a:pPr indent="-175260" lvl="0" marL="314325" marR="0" rtl="0" algn="l">
              <a:lnSpc>
                <a:spcPct val="100000"/>
              </a:lnSpc>
              <a:spcBef>
                <a:spcPts val="670"/>
              </a:spcBef>
              <a:spcAft>
                <a:spcPts val="0"/>
              </a:spcAft>
              <a:buClr>
                <a:schemeClr val="dk1"/>
              </a:buClr>
              <a:buSzPts val="2000"/>
              <a:buFont typeface="Noto Sans Symbols"/>
              <a:buNone/>
            </a:pPr>
            <a:r>
              <a:t/>
            </a:r>
            <a:endParaRPr i="1" sz="2000">
              <a:solidFill>
                <a:schemeClr val="dk1"/>
              </a:solidFill>
              <a:latin typeface="Quattrocento Sans"/>
              <a:ea typeface="Quattrocento Sans"/>
              <a:cs typeface="Quattrocento Sans"/>
              <a:sym typeface="Quattrocento Sans"/>
            </a:endParaRPr>
          </a:p>
          <a:p>
            <a:pPr indent="-302260" lvl="0" marL="314325" marR="0" rtl="0" algn="l">
              <a:lnSpc>
                <a:spcPct val="100000"/>
              </a:lnSpc>
              <a:spcBef>
                <a:spcPts val="670"/>
              </a:spcBef>
              <a:spcAft>
                <a:spcPts val="0"/>
              </a:spcAft>
              <a:buClr>
                <a:schemeClr val="dk1"/>
              </a:buClr>
              <a:buSzPts val="2000"/>
              <a:buFont typeface="Noto Sans Symbols"/>
              <a:buChar char="⮚"/>
            </a:pPr>
            <a:r>
              <a:rPr i="1" lang="en-IN" sz="2000">
                <a:solidFill>
                  <a:schemeClr val="dk1"/>
                </a:solidFill>
                <a:latin typeface="Quattrocento Sans"/>
                <a:ea typeface="Quattrocento Sans"/>
                <a:cs typeface="Quattrocento Sans"/>
                <a:sym typeface="Quattrocento Sans"/>
              </a:rPr>
              <a:t>XLAM: Excel Application Add-in file containing MACROS</a:t>
            </a:r>
            <a:endParaRPr i="1" sz="2000">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2"/>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18" name="Google Shape;118;p2"/>
          <p:cNvSpPr txBox="1"/>
          <p:nvPr>
            <p:ph type="title"/>
          </p:nvPr>
        </p:nvSpPr>
        <p:spPr>
          <a:xfrm flipH="1">
            <a:off x="838198" y="681039"/>
            <a:ext cx="4161505"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Text Alignment</a:t>
            </a:r>
            <a:endParaRPr b="1" i="1" sz="4400">
              <a:latin typeface="Quattrocento Sans"/>
              <a:ea typeface="Quattrocento Sans"/>
              <a:cs typeface="Quattrocento Sans"/>
              <a:sym typeface="Quattrocento Sans"/>
            </a:endParaRPr>
          </a:p>
        </p:txBody>
      </p:sp>
      <p:sp>
        <p:nvSpPr>
          <p:cNvPr descr="Image result for vectors" id="119" name="Google Shape;119;p2"/>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0" name="Google Shape;120;p2"/>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121" name="Google Shape;121;p2"/>
          <p:cNvSpPr txBox="1"/>
          <p:nvPr/>
        </p:nvSpPr>
        <p:spPr>
          <a:xfrm>
            <a:off x="747253" y="1714588"/>
            <a:ext cx="11031793" cy="3428824"/>
          </a:xfrm>
          <a:prstGeom prst="rect">
            <a:avLst/>
          </a:prstGeom>
          <a:noFill/>
          <a:ln>
            <a:noFill/>
          </a:ln>
        </p:spPr>
        <p:txBody>
          <a:bodyPr anchorCtr="0" anchor="t" bIns="45700" lIns="91425" spcFirstLastPara="1" rIns="91425" wrap="square" tIns="45700">
            <a:spAutoFit/>
          </a:bodyPr>
          <a:lstStyle/>
          <a:p>
            <a:pPr indent="-342900" lvl="0" marL="355600" marR="0" rtl="0" algn="just">
              <a:lnSpc>
                <a:spcPct val="100000"/>
              </a:lnSpc>
              <a:spcBef>
                <a:spcPts val="0"/>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The contents of a cell can be aligned horizontally and vertically.</a:t>
            </a:r>
            <a:endParaRPr i="1" sz="2400">
              <a:solidFill>
                <a:schemeClr val="dk1"/>
              </a:solidFill>
              <a:latin typeface="Quattrocento Sans"/>
              <a:ea typeface="Quattrocento Sans"/>
              <a:cs typeface="Quattrocento Sans"/>
              <a:sym typeface="Quattrocento Sans"/>
            </a:endParaRPr>
          </a:p>
          <a:p>
            <a:pPr indent="-190500" lvl="0" marL="342900" marR="0" rtl="0" algn="l">
              <a:lnSpc>
                <a:spcPct val="100000"/>
              </a:lnSpc>
              <a:spcBef>
                <a:spcPts val="25"/>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a:p>
            <a:pPr indent="-342900" lvl="0" marL="355600" marR="5715" rtl="0" algn="just">
              <a:lnSpc>
                <a:spcPct val="101099"/>
              </a:lnSpc>
              <a:spcBef>
                <a:spcPts val="5"/>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By default, Excel aligns numbers to the right and text to the left. All cells use bottom alignment,  by default.</a:t>
            </a:r>
            <a:endParaRPr/>
          </a:p>
          <a:p>
            <a:pPr indent="-190500" lvl="0" marL="342900" marR="0" rtl="0" algn="l">
              <a:lnSpc>
                <a:spcPct val="100000"/>
              </a:lnSpc>
              <a:spcBef>
                <a:spcPts val="10"/>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a:p>
            <a:pPr indent="-342900" lvl="0" marL="355600" marR="5080" rtl="0" algn="just">
              <a:lnSpc>
                <a:spcPct val="101600"/>
              </a:lnSpc>
              <a:spcBef>
                <a:spcPts val="5"/>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Overriding these defaults is a simple matter. The most commonly used alignment commands  are in the Alignment group on the Home tab of the Ribbon. Use the Alignment tab of the  Format Cells dialog box for even more options.</a:t>
            </a:r>
            <a:endParaRPr/>
          </a:p>
        </p:txBody>
      </p:sp>
      <p:sp>
        <p:nvSpPr>
          <p:cNvPr id="122" name="Google Shape;122;p2"/>
          <p:cNvSpPr/>
          <p:nvPr/>
        </p:nvSpPr>
        <p:spPr>
          <a:xfrm>
            <a:off x="6258232" y="2138516"/>
            <a:ext cx="1145458" cy="203882"/>
          </a:xfrm>
          <a:prstGeom prst="leftRightArrow">
            <a:avLst>
              <a:gd fmla="val 50000" name="adj1"/>
              <a:gd fmla="val 50000" name="adj2"/>
            </a:avLst>
          </a:prstGeom>
          <a:solidFill>
            <a:schemeClr val="dk1"/>
          </a:solidFill>
          <a:ln cap="flat" cmpd="sng" w="12700">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3" name="Google Shape;123;p2"/>
          <p:cNvSpPr/>
          <p:nvPr/>
        </p:nvSpPr>
        <p:spPr>
          <a:xfrm>
            <a:off x="9704439" y="1615124"/>
            <a:ext cx="162232" cy="727274"/>
          </a:xfrm>
          <a:prstGeom prst="upDownArrow">
            <a:avLst>
              <a:gd fmla="val 50000" name="adj1"/>
              <a:gd fmla="val 50000" name="adj2"/>
            </a:avLst>
          </a:prstGeom>
          <a:solidFill>
            <a:schemeClr val="dk1"/>
          </a:solidFill>
          <a:ln cap="flat" cmpd="sng" w="12700">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transition spd="slow">
    <p:push/>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7" name="Shape 317"/>
        <p:cNvGrpSpPr/>
        <p:nvPr/>
      </p:nvGrpSpPr>
      <p:grpSpPr>
        <a:xfrm>
          <a:off x="0" y="0"/>
          <a:ext cx="0" cy="0"/>
          <a:chOff x="0" y="0"/>
          <a:chExt cx="0" cy="0"/>
        </a:xfrm>
      </p:grpSpPr>
      <p:sp>
        <p:nvSpPr>
          <p:cNvPr id="318" name="Google Shape;318;p20"/>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319" name="Google Shape;319;p20"/>
          <p:cNvSpPr txBox="1"/>
          <p:nvPr>
            <p:ph type="title"/>
          </p:nvPr>
        </p:nvSpPr>
        <p:spPr>
          <a:xfrm flipH="1">
            <a:off x="838197" y="681039"/>
            <a:ext cx="7435648"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Protecting Worksheet &amp; Cells</a:t>
            </a:r>
            <a:endParaRPr b="1" i="1" sz="4400">
              <a:latin typeface="Quattrocento Sans"/>
              <a:ea typeface="Quattrocento Sans"/>
              <a:cs typeface="Quattrocento Sans"/>
              <a:sym typeface="Quattrocento Sans"/>
            </a:endParaRPr>
          </a:p>
        </p:txBody>
      </p:sp>
      <p:sp>
        <p:nvSpPr>
          <p:cNvPr descr="Image result for vectors" id="320" name="Google Shape;320;p20"/>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21" name="Google Shape;321;p20"/>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322" name="Google Shape;322;p20"/>
          <p:cNvSpPr txBox="1"/>
          <p:nvPr/>
        </p:nvSpPr>
        <p:spPr>
          <a:xfrm>
            <a:off x="806243" y="1766001"/>
            <a:ext cx="10108921" cy="1118063"/>
          </a:xfrm>
          <a:prstGeom prst="rect">
            <a:avLst/>
          </a:prstGeom>
          <a:noFill/>
          <a:ln>
            <a:noFill/>
          </a:ln>
        </p:spPr>
        <p:txBody>
          <a:bodyPr anchorCtr="0" anchor="t" bIns="45700" lIns="91425" spcFirstLastPara="1" rIns="91425" wrap="square" tIns="45700">
            <a:spAutoFit/>
          </a:bodyPr>
          <a:lstStyle/>
          <a:p>
            <a:pPr indent="0" lvl="0" marL="12700" marR="0" rtl="0" algn="l">
              <a:lnSpc>
                <a:spcPct val="100000"/>
              </a:lnSpc>
              <a:spcBef>
                <a:spcPts val="0"/>
              </a:spcBef>
              <a:spcAft>
                <a:spcPts val="0"/>
              </a:spcAft>
              <a:buNone/>
            </a:pPr>
            <a:r>
              <a:rPr i="1" lang="en-IN" sz="2400">
                <a:solidFill>
                  <a:schemeClr val="dk1"/>
                </a:solidFill>
                <a:latin typeface="Quattrocento Sans"/>
                <a:ea typeface="Quattrocento Sans"/>
                <a:cs typeface="Quattrocento Sans"/>
                <a:sym typeface="Quattrocento Sans"/>
              </a:rPr>
              <a:t>Protect Current Sheet</a:t>
            </a:r>
            <a:endParaRPr/>
          </a:p>
          <a:p>
            <a:pPr indent="0" lvl="0" marL="12700" marR="5080" rtl="0" algn="l">
              <a:lnSpc>
                <a:spcPct val="87083"/>
              </a:lnSpc>
              <a:spcBef>
                <a:spcPts val="900"/>
              </a:spcBef>
              <a:spcAft>
                <a:spcPts val="0"/>
              </a:spcAft>
              <a:buNone/>
            </a:pPr>
            <a:r>
              <a:rPr i="1" lang="en-IN" sz="2400">
                <a:solidFill>
                  <a:schemeClr val="dk1"/>
                </a:solidFill>
                <a:latin typeface="Quattrocento Sans"/>
                <a:ea typeface="Quattrocento Sans"/>
                <a:cs typeface="Quattrocento Sans"/>
                <a:sym typeface="Quattrocento Sans"/>
              </a:rPr>
              <a:t>This command lets you protect various elements of a worksheet. It displays the same dialog  box as the Review ➪ Changes ➪ Protect Sheet command</a:t>
            </a:r>
            <a:endParaRPr i="1" sz="2400">
              <a:solidFill>
                <a:schemeClr val="dk1"/>
              </a:solidFill>
              <a:latin typeface="Quattrocento Sans"/>
              <a:ea typeface="Quattrocento Sans"/>
              <a:cs typeface="Quattrocento Sans"/>
              <a:sym typeface="Quattrocento Sans"/>
            </a:endParaRPr>
          </a:p>
        </p:txBody>
      </p:sp>
      <p:sp>
        <p:nvSpPr>
          <p:cNvPr id="323" name="Google Shape;323;p20"/>
          <p:cNvSpPr/>
          <p:nvPr/>
        </p:nvSpPr>
        <p:spPr>
          <a:xfrm>
            <a:off x="868605" y="3536614"/>
            <a:ext cx="10767872" cy="2215257"/>
          </a:xfrm>
          <a:prstGeom prst="rect">
            <a:avLst/>
          </a:prstGeom>
          <a:blipFill rotWithShape="1">
            <a:blip r:embed="rId3">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rPr lang="en-IN" sz="1800">
                <a:solidFill>
                  <a:schemeClr val="dk1"/>
                </a:solidFill>
                <a:latin typeface="Calibri"/>
                <a:ea typeface="Calibri"/>
                <a:cs typeface="Calibri"/>
                <a:sym typeface="Calibri"/>
              </a:rPr>
              <a:t>X`</a:t>
            </a:r>
            <a:endParaRPr sz="1800">
              <a:solidFill>
                <a:schemeClr val="dk1"/>
              </a:solidFill>
              <a:latin typeface="Calibri"/>
              <a:ea typeface="Calibri"/>
              <a:cs typeface="Calibri"/>
              <a:sym typeface="Calibri"/>
            </a:endParaRPr>
          </a:p>
        </p:txBody>
      </p:sp>
      <p:sp>
        <p:nvSpPr>
          <p:cNvPr id="324" name="Google Shape;324;p20"/>
          <p:cNvSpPr/>
          <p:nvPr/>
        </p:nvSpPr>
        <p:spPr>
          <a:xfrm>
            <a:off x="6096000" y="3584955"/>
            <a:ext cx="981455" cy="841247"/>
          </a:xfrm>
          <a:prstGeom prst="rect">
            <a:avLst/>
          </a:prstGeom>
          <a:blipFill rotWithShape="1">
            <a:blip r:embed="rId4">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25" name="Google Shape;325;p20"/>
          <p:cNvSpPr/>
          <p:nvPr/>
        </p:nvSpPr>
        <p:spPr>
          <a:xfrm>
            <a:off x="9310853" y="4426202"/>
            <a:ext cx="2325624" cy="1173480"/>
          </a:xfrm>
          <a:prstGeom prst="rect">
            <a:avLst/>
          </a:prstGeom>
          <a:blipFill rotWithShape="1">
            <a:blip r:embed="rId5">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Tree>
  </p:cSld>
  <p:clrMapOvr>
    <a:masterClrMapping/>
  </p:clrMapOvr>
  <p:transition spd="slow">
    <p:push/>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9" name="Shape 329"/>
        <p:cNvGrpSpPr/>
        <p:nvPr/>
      </p:nvGrpSpPr>
      <p:grpSpPr>
        <a:xfrm>
          <a:off x="0" y="0"/>
          <a:ext cx="0" cy="0"/>
          <a:chOff x="0" y="0"/>
          <a:chExt cx="0" cy="0"/>
        </a:xfrm>
      </p:grpSpPr>
      <p:sp>
        <p:nvSpPr>
          <p:cNvPr id="330" name="Google Shape;330;p21"/>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331" name="Google Shape;331;p21"/>
          <p:cNvSpPr txBox="1"/>
          <p:nvPr>
            <p:ph type="title"/>
          </p:nvPr>
        </p:nvSpPr>
        <p:spPr>
          <a:xfrm flipH="1">
            <a:off x="838196" y="681039"/>
            <a:ext cx="5429868"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Protecting Workbook</a:t>
            </a:r>
            <a:endParaRPr b="1" i="1" sz="4400">
              <a:latin typeface="Quattrocento Sans"/>
              <a:ea typeface="Quattrocento Sans"/>
              <a:cs typeface="Quattrocento Sans"/>
              <a:sym typeface="Quattrocento Sans"/>
            </a:endParaRPr>
          </a:p>
        </p:txBody>
      </p:sp>
      <p:sp>
        <p:nvSpPr>
          <p:cNvPr descr="Image result for vectors" id="332" name="Google Shape;332;p21"/>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33" name="Google Shape;333;p21"/>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334" name="Google Shape;334;p21"/>
          <p:cNvSpPr txBox="1"/>
          <p:nvPr/>
        </p:nvSpPr>
        <p:spPr>
          <a:xfrm>
            <a:off x="616974" y="1443434"/>
            <a:ext cx="11302179" cy="5225854"/>
          </a:xfrm>
          <a:prstGeom prst="rect">
            <a:avLst/>
          </a:prstGeom>
          <a:noFill/>
          <a:ln>
            <a:noFill/>
          </a:ln>
        </p:spPr>
        <p:txBody>
          <a:bodyPr anchorCtr="0" anchor="t" bIns="45700" lIns="91425" spcFirstLastPara="1" rIns="91425" wrap="square" tIns="45700">
            <a:spAutoFit/>
          </a:bodyPr>
          <a:lstStyle/>
          <a:p>
            <a:pPr indent="0" lvl="0" marL="12700" marR="0" rtl="0" algn="just">
              <a:lnSpc>
                <a:spcPct val="150000"/>
              </a:lnSpc>
              <a:spcBef>
                <a:spcPts val="0"/>
              </a:spcBef>
              <a:spcAft>
                <a:spcPts val="0"/>
              </a:spcAft>
              <a:buNone/>
            </a:pPr>
            <a:r>
              <a:rPr i="1" lang="en-IN" sz="2100">
                <a:solidFill>
                  <a:schemeClr val="dk1"/>
                </a:solidFill>
                <a:latin typeface="Quattrocento Sans"/>
                <a:ea typeface="Quattrocento Sans"/>
                <a:cs typeface="Quattrocento Sans"/>
                <a:sym typeface="Quattrocento Sans"/>
              </a:rPr>
              <a:t>Protect Workbook Structure</a:t>
            </a:r>
            <a:endParaRPr i="1" sz="2100">
              <a:solidFill>
                <a:schemeClr val="dk1"/>
              </a:solidFill>
              <a:latin typeface="Quattrocento Sans"/>
              <a:ea typeface="Quattrocento Sans"/>
              <a:cs typeface="Quattrocento Sans"/>
              <a:sym typeface="Quattrocento Sans"/>
            </a:endParaRPr>
          </a:p>
          <a:p>
            <a:pPr indent="0" lvl="0" marL="12700" marR="8890" rtl="0" algn="just">
              <a:lnSpc>
                <a:spcPct val="150000"/>
              </a:lnSpc>
              <a:spcBef>
                <a:spcPts val="875"/>
              </a:spcBef>
              <a:spcAft>
                <a:spcPts val="0"/>
              </a:spcAft>
              <a:buNone/>
            </a:pPr>
            <a:r>
              <a:rPr i="1" lang="en-IN" sz="2100">
                <a:solidFill>
                  <a:schemeClr val="dk1"/>
                </a:solidFill>
                <a:latin typeface="Quattrocento Sans"/>
                <a:ea typeface="Quattrocento Sans"/>
                <a:cs typeface="Quattrocento Sans"/>
                <a:sym typeface="Quattrocento Sans"/>
              </a:rPr>
              <a:t>This command lets you protect the structure of a workbook. It displays the same dialog box as  Review ➪ Changes ➪ Protect Workbook</a:t>
            </a:r>
            <a:endParaRPr i="1" sz="2100">
              <a:solidFill>
                <a:schemeClr val="dk1"/>
              </a:solidFill>
              <a:latin typeface="Quattrocento Sans"/>
              <a:ea typeface="Quattrocento Sans"/>
              <a:cs typeface="Quattrocento Sans"/>
              <a:sym typeface="Quattrocento Sans"/>
            </a:endParaRPr>
          </a:p>
          <a:p>
            <a:pPr indent="0" lvl="0" marL="0" marR="0" rtl="0" algn="l">
              <a:lnSpc>
                <a:spcPct val="150000"/>
              </a:lnSpc>
              <a:spcBef>
                <a:spcPts val="15"/>
              </a:spcBef>
              <a:spcAft>
                <a:spcPts val="0"/>
              </a:spcAft>
              <a:buNone/>
            </a:pPr>
            <a:r>
              <a:t/>
            </a:r>
            <a:endParaRPr i="1" sz="2100">
              <a:solidFill>
                <a:schemeClr val="dk1"/>
              </a:solidFill>
              <a:latin typeface="Quattrocento Sans"/>
              <a:ea typeface="Quattrocento Sans"/>
              <a:cs typeface="Quattrocento Sans"/>
              <a:sym typeface="Quattrocento Sans"/>
            </a:endParaRPr>
          </a:p>
          <a:p>
            <a:pPr indent="0" lvl="0" marL="12700" marR="0" rtl="0" algn="just">
              <a:lnSpc>
                <a:spcPct val="150000"/>
              </a:lnSpc>
              <a:spcBef>
                <a:spcPts val="0"/>
              </a:spcBef>
              <a:spcAft>
                <a:spcPts val="0"/>
              </a:spcAft>
              <a:buNone/>
            </a:pPr>
            <a:r>
              <a:rPr i="1" lang="en-IN" sz="2100">
                <a:solidFill>
                  <a:schemeClr val="dk1"/>
                </a:solidFill>
                <a:latin typeface="Quattrocento Sans"/>
                <a:ea typeface="Quattrocento Sans"/>
                <a:cs typeface="Quattrocento Sans"/>
                <a:sym typeface="Quattrocento Sans"/>
              </a:rPr>
              <a:t>The File ➪ Info ➪ Protect Workbook drop-down list contains the following options:</a:t>
            </a:r>
            <a:endParaRPr/>
          </a:p>
          <a:p>
            <a:pPr indent="-302260" lvl="0" marL="314325" marR="5080" rtl="0" algn="just">
              <a:lnSpc>
                <a:spcPct val="150000"/>
              </a:lnSpc>
              <a:spcBef>
                <a:spcPts val="875"/>
              </a:spcBef>
              <a:spcAft>
                <a:spcPts val="0"/>
              </a:spcAft>
              <a:buClr>
                <a:schemeClr val="dk1"/>
              </a:buClr>
              <a:buSzPts val="2100"/>
              <a:buFont typeface="Noto Sans Symbols"/>
              <a:buChar char="⮚"/>
            </a:pPr>
            <a:r>
              <a:rPr i="1" lang="en-IN" sz="2100">
                <a:solidFill>
                  <a:schemeClr val="dk1"/>
                </a:solidFill>
                <a:latin typeface="Quattrocento Sans"/>
                <a:ea typeface="Quattrocento Sans"/>
                <a:cs typeface="Quattrocento Sans"/>
                <a:sym typeface="Quattrocento Sans"/>
              </a:rPr>
              <a:t>Mark as Final: Use this option to designate the workbook as “final.” The document is saved  as a read-only file to prevent changes. This isn’t a security feature. Rather, the Mark as  Final command is useful to let others know that you’re sharing a completed version of a  workbook</a:t>
            </a:r>
            <a:endParaRPr/>
          </a:p>
          <a:p>
            <a:pPr indent="-302260" lvl="0" marL="314325" marR="5080" rtl="0" algn="just">
              <a:lnSpc>
                <a:spcPct val="150000"/>
              </a:lnSpc>
              <a:spcBef>
                <a:spcPts val="880"/>
              </a:spcBef>
              <a:spcAft>
                <a:spcPts val="0"/>
              </a:spcAft>
              <a:buClr>
                <a:schemeClr val="dk1"/>
              </a:buClr>
              <a:buSzPts val="2100"/>
              <a:buFont typeface="Noto Sans Symbols"/>
              <a:buChar char="⮚"/>
            </a:pPr>
            <a:r>
              <a:rPr i="1" lang="en-IN" sz="2100">
                <a:solidFill>
                  <a:schemeClr val="dk1"/>
                </a:solidFill>
                <a:latin typeface="Quattrocento Sans"/>
                <a:ea typeface="Quattrocento Sans"/>
                <a:cs typeface="Quattrocento Sans"/>
                <a:sym typeface="Quattrocento Sans"/>
              </a:rPr>
              <a:t>Encrypt with Password: Use this command to specify a password that is required to open  the workbook</a:t>
            </a:r>
            <a:endParaRPr/>
          </a:p>
        </p:txBody>
      </p:sp>
    </p:spTree>
  </p:cSld>
  <p:clrMapOvr>
    <a:masterClrMapping/>
  </p:clrMapOvr>
  <p:transition spd="slow">
    <p:push/>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8" name="Shape 338"/>
        <p:cNvGrpSpPr/>
        <p:nvPr/>
      </p:nvGrpSpPr>
      <p:grpSpPr>
        <a:xfrm>
          <a:off x="0" y="0"/>
          <a:ext cx="0" cy="0"/>
          <a:chOff x="0" y="0"/>
          <a:chExt cx="0" cy="0"/>
        </a:xfrm>
      </p:grpSpPr>
      <p:sp>
        <p:nvSpPr>
          <p:cNvPr id="339" name="Google Shape;339;p22"/>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340" name="Google Shape;340;p22"/>
          <p:cNvSpPr txBox="1"/>
          <p:nvPr>
            <p:ph type="title"/>
          </p:nvPr>
        </p:nvSpPr>
        <p:spPr>
          <a:xfrm flipH="1">
            <a:off x="556748" y="681038"/>
            <a:ext cx="10681521" cy="1161037"/>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12700" rtl="0" algn="just">
              <a:lnSpc>
                <a:spcPct val="10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Understanding Built-in &amp; Creating Custom Templates</a:t>
            </a:r>
            <a:endParaRPr i="1" sz="4400">
              <a:latin typeface="Quattrocento Sans"/>
              <a:ea typeface="Quattrocento Sans"/>
              <a:cs typeface="Quattrocento Sans"/>
              <a:sym typeface="Quattrocento Sans"/>
            </a:endParaRPr>
          </a:p>
        </p:txBody>
      </p:sp>
      <p:sp>
        <p:nvSpPr>
          <p:cNvPr descr="Image result for vectors" id="341" name="Google Shape;341;p22"/>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42" name="Google Shape;342;p22"/>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343" name="Google Shape;343;p22"/>
          <p:cNvSpPr txBox="1"/>
          <p:nvPr/>
        </p:nvSpPr>
        <p:spPr>
          <a:xfrm>
            <a:off x="701775" y="2313006"/>
            <a:ext cx="10536494" cy="2702919"/>
          </a:xfrm>
          <a:prstGeom prst="rect">
            <a:avLst/>
          </a:prstGeom>
          <a:noFill/>
          <a:ln>
            <a:noFill/>
          </a:ln>
        </p:spPr>
        <p:txBody>
          <a:bodyPr anchorCtr="0" anchor="t" bIns="45700" lIns="91425" spcFirstLastPara="1" rIns="91425" wrap="square" tIns="45700">
            <a:spAutoFit/>
          </a:bodyPr>
          <a:lstStyle/>
          <a:p>
            <a:pPr indent="0" lvl="0" marL="12700" marR="5080" rtl="0" algn="just">
              <a:lnSpc>
                <a:spcPct val="101600"/>
              </a:lnSpc>
              <a:spcBef>
                <a:spcPts val="0"/>
              </a:spcBef>
              <a:spcAft>
                <a:spcPts val="0"/>
              </a:spcAft>
              <a:buNone/>
            </a:pPr>
            <a:r>
              <a:rPr i="1" lang="en-IN" sz="2400">
                <a:solidFill>
                  <a:schemeClr val="dk1"/>
                </a:solidFill>
                <a:latin typeface="Quattrocento Sans"/>
                <a:ea typeface="Quattrocento Sans"/>
                <a:cs typeface="Quattrocento Sans"/>
                <a:sym typeface="Quattrocento Sans"/>
              </a:rPr>
              <a:t>To explore the Excel templates, choose File ➪ New. The template thumbnails displayed on the  screen that appears are just a small sampling of those that are available. Enter a descriptive  word, and search for more.</a:t>
            </a:r>
            <a:endParaRPr i="1" sz="2400">
              <a:solidFill>
                <a:schemeClr val="dk1"/>
              </a:solidFill>
              <a:latin typeface="Quattrocento Sans"/>
              <a:ea typeface="Quattrocento Sans"/>
              <a:cs typeface="Quattrocento Sans"/>
              <a:sym typeface="Quattrocento Sans"/>
            </a:endParaRPr>
          </a:p>
          <a:p>
            <a:pPr indent="0" lvl="0" marL="0" marR="0" rtl="0" algn="l">
              <a:lnSpc>
                <a:spcPct val="100000"/>
              </a:lnSpc>
              <a:spcBef>
                <a:spcPts val="50"/>
              </a:spcBef>
              <a:spcAft>
                <a:spcPts val="0"/>
              </a:spcAft>
              <a:buNone/>
            </a:pPr>
            <a:r>
              <a:t/>
            </a:r>
            <a:endParaRPr i="1" sz="24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0"/>
              </a:spcBef>
              <a:spcAft>
                <a:spcPts val="0"/>
              </a:spcAft>
              <a:buNone/>
            </a:pPr>
            <a:r>
              <a:rPr b="1" i="1" lang="en-IN" sz="2400" u="sng">
                <a:solidFill>
                  <a:schemeClr val="dk1"/>
                </a:solidFill>
                <a:latin typeface="Quattrocento Sans"/>
                <a:ea typeface="Quattrocento Sans"/>
                <a:cs typeface="Quattrocento Sans"/>
                <a:sym typeface="Quattrocento Sans"/>
              </a:rPr>
              <a:t>Note</a:t>
            </a:r>
            <a:endParaRPr i="1" sz="2400">
              <a:solidFill>
                <a:schemeClr val="dk1"/>
              </a:solidFill>
              <a:latin typeface="Quattrocento Sans"/>
              <a:ea typeface="Quattrocento Sans"/>
              <a:cs typeface="Quattrocento Sans"/>
              <a:sym typeface="Quattrocento Sans"/>
            </a:endParaRPr>
          </a:p>
          <a:p>
            <a:pPr indent="0" lvl="0" marL="12700" marR="6350" rtl="0" algn="l">
              <a:lnSpc>
                <a:spcPct val="101899"/>
              </a:lnSpc>
              <a:spcBef>
                <a:spcPts val="5"/>
              </a:spcBef>
              <a:spcAft>
                <a:spcPts val="0"/>
              </a:spcAft>
              <a:buNone/>
            </a:pPr>
            <a:r>
              <a:rPr i="1" lang="en-IN" sz="2400">
                <a:solidFill>
                  <a:schemeClr val="dk1"/>
                </a:solidFill>
                <a:latin typeface="Quattrocento Sans"/>
                <a:ea typeface="Quattrocento Sans"/>
                <a:cs typeface="Quattrocento Sans"/>
                <a:sym typeface="Quattrocento Sans"/>
              </a:rPr>
              <a:t>The searching is done at Microsoft Office Online, so you must be connected to the Internet in order to search for  templates.</a:t>
            </a:r>
            <a:endParaRPr i="1" sz="2400">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3"/>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29" name="Google Shape;129;p3"/>
          <p:cNvSpPr txBox="1"/>
          <p:nvPr>
            <p:ph type="title"/>
          </p:nvPr>
        </p:nvSpPr>
        <p:spPr>
          <a:xfrm flipH="1">
            <a:off x="838198" y="681038"/>
            <a:ext cx="4011075"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Text Alignment</a:t>
            </a:r>
            <a:endParaRPr b="1" i="1" sz="4400">
              <a:latin typeface="Quattrocento Sans"/>
              <a:ea typeface="Quattrocento Sans"/>
              <a:cs typeface="Quattrocento Sans"/>
              <a:sym typeface="Quattrocento Sans"/>
            </a:endParaRPr>
          </a:p>
        </p:txBody>
      </p:sp>
      <p:sp>
        <p:nvSpPr>
          <p:cNvPr descr="Image result for vectors" id="130" name="Google Shape;130;p3"/>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1" name="Google Shape;131;p3"/>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132" name="Google Shape;132;p3"/>
          <p:cNvSpPr txBox="1"/>
          <p:nvPr/>
        </p:nvSpPr>
        <p:spPr>
          <a:xfrm>
            <a:off x="712468" y="1785759"/>
            <a:ext cx="5537676" cy="4201278"/>
          </a:xfrm>
          <a:prstGeom prst="rect">
            <a:avLst/>
          </a:prstGeom>
          <a:noFill/>
          <a:ln>
            <a:noFill/>
          </a:ln>
        </p:spPr>
        <p:txBody>
          <a:bodyPr anchorCtr="0" anchor="t" bIns="45700" lIns="91425" spcFirstLastPara="1" rIns="91425" wrap="square" tIns="45700">
            <a:spAutoFit/>
          </a:bodyPr>
          <a:lstStyle/>
          <a:p>
            <a:pPr indent="-342900" lvl="0" marL="355600" marR="5080" rtl="0" algn="just">
              <a:lnSpc>
                <a:spcPct val="101200"/>
              </a:lnSpc>
              <a:spcBef>
                <a:spcPts val="0"/>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Horizontal alignment options, which  control how cell contents are  distributed across the width of the  cell (or cells), are available from the  Format Cells dialog box:</a:t>
            </a:r>
            <a:endParaRPr i="1" sz="2400">
              <a:solidFill>
                <a:schemeClr val="dk1"/>
              </a:solidFill>
              <a:latin typeface="Quattrocento Sans"/>
              <a:ea typeface="Quattrocento Sans"/>
              <a:cs typeface="Quattrocento Sans"/>
              <a:sym typeface="Quattrocento Sans"/>
            </a:endParaRPr>
          </a:p>
          <a:p>
            <a:pPr indent="0" lvl="0" marL="0" marR="0" rtl="0" algn="l">
              <a:lnSpc>
                <a:spcPct val="100000"/>
              </a:lnSpc>
              <a:spcBef>
                <a:spcPts val="35"/>
              </a:spcBef>
              <a:spcAft>
                <a:spcPts val="0"/>
              </a:spcAft>
              <a:buNone/>
            </a:pPr>
            <a:r>
              <a:t/>
            </a:r>
            <a:endParaRPr i="1" sz="2400">
              <a:solidFill>
                <a:schemeClr val="dk1"/>
              </a:solidFill>
              <a:latin typeface="Quattrocento Sans"/>
              <a:ea typeface="Quattrocento Sans"/>
              <a:cs typeface="Quattrocento Sans"/>
              <a:sym typeface="Quattrocento Sans"/>
            </a:endParaRPr>
          </a:p>
          <a:p>
            <a:pPr indent="-250190" lvl="0" marL="262255" marR="5080" rtl="0" algn="just">
              <a:lnSpc>
                <a:spcPct val="101200"/>
              </a:lnSpc>
              <a:spcBef>
                <a:spcPts val="0"/>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General: Aligns numbers to the  right, aligns text to the left, and  centres logical and error values.  This option is the default  alignment.</a:t>
            </a:r>
            <a:endParaRPr i="1" sz="2400">
              <a:solidFill>
                <a:schemeClr val="dk1"/>
              </a:solidFill>
              <a:latin typeface="Quattrocento Sans"/>
              <a:ea typeface="Quattrocento Sans"/>
              <a:cs typeface="Quattrocento Sans"/>
              <a:sym typeface="Quattrocento Sans"/>
            </a:endParaRPr>
          </a:p>
          <a:p>
            <a:pPr indent="-97790" lvl="0" marL="262255" marR="0" rtl="0" algn="just">
              <a:lnSpc>
                <a:spcPct val="100000"/>
              </a:lnSpc>
              <a:spcBef>
                <a:spcPts val="120"/>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p:txBody>
      </p:sp>
      <p:sp>
        <p:nvSpPr>
          <p:cNvPr id="133" name="Google Shape;133;p3"/>
          <p:cNvSpPr/>
          <p:nvPr/>
        </p:nvSpPr>
        <p:spPr>
          <a:xfrm>
            <a:off x="7679878" y="1785759"/>
            <a:ext cx="2953512" cy="3995928"/>
          </a:xfrm>
          <a:prstGeom prst="rect">
            <a:avLst/>
          </a:prstGeom>
          <a:blipFill rotWithShape="1">
            <a:blip r:embed="rId3">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4" name="Google Shape;134;p3"/>
          <p:cNvSpPr/>
          <p:nvPr/>
        </p:nvSpPr>
        <p:spPr>
          <a:xfrm>
            <a:off x="7949381" y="2344994"/>
            <a:ext cx="1091380" cy="471948"/>
          </a:xfrm>
          <a:prstGeom prst="roundRect">
            <a:avLst>
              <a:gd fmla="val 16667" name="adj"/>
            </a:avLst>
          </a:prstGeom>
          <a:noFill/>
          <a:ln cap="flat" cmpd="sng" w="12700">
            <a:solidFill>
              <a:srgbClr val="F1662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5" name="Google Shape;135;p3"/>
          <p:cNvSpPr/>
          <p:nvPr/>
        </p:nvSpPr>
        <p:spPr>
          <a:xfrm>
            <a:off x="7462685" y="4306529"/>
            <a:ext cx="1091380" cy="1312606"/>
          </a:xfrm>
          <a:prstGeom prst="ellipse">
            <a:avLst/>
          </a:prstGeom>
          <a:noFill/>
          <a:ln cap="flat" cmpd="sng" w="12700">
            <a:solidFill>
              <a:srgbClr val="F1662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6" name="Google Shape;136;p3"/>
          <p:cNvSpPr/>
          <p:nvPr/>
        </p:nvSpPr>
        <p:spPr>
          <a:xfrm>
            <a:off x="9920750" y="4306529"/>
            <a:ext cx="929833" cy="1312606"/>
          </a:xfrm>
          <a:prstGeom prst="ellipse">
            <a:avLst/>
          </a:prstGeom>
          <a:noFill/>
          <a:ln cap="flat" cmpd="sng" w="12700">
            <a:solidFill>
              <a:srgbClr val="F1662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7" name="Google Shape;137;p3"/>
          <p:cNvSpPr/>
          <p:nvPr/>
        </p:nvSpPr>
        <p:spPr>
          <a:xfrm>
            <a:off x="6531619" y="4674919"/>
            <a:ext cx="931066" cy="545690"/>
          </a:xfrm>
          <a:prstGeom prst="leftArrow">
            <a:avLst>
              <a:gd fmla="val 50000" name="adj1"/>
              <a:gd fmla="val 50000" name="adj2"/>
            </a:avLst>
          </a:prstGeom>
          <a:noFill/>
          <a:ln cap="flat" cmpd="sng" w="12700">
            <a:solidFill>
              <a:srgbClr val="F1662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8" name="Google Shape;138;p3"/>
          <p:cNvSpPr/>
          <p:nvPr/>
        </p:nvSpPr>
        <p:spPr>
          <a:xfrm>
            <a:off x="10850583" y="4674919"/>
            <a:ext cx="929833" cy="545690"/>
          </a:xfrm>
          <a:prstGeom prst="rightArrow">
            <a:avLst>
              <a:gd fmla="val 50000" name="adj1"/>
              <a:gd fmla="val 50000" name="adj2"/>
            </a:avLst>
          </a:prstGeom>
          <a:noFill/>
          <a:ln cap="flat" cmpd="sng" w="12700">
            <a:solidFill>
              <a:srgbClr val="F1662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transition spd="slow">
    <p:push/>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4"/>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44" name="Google Shape;144;p4"/>
          <p:cNvSpPr txBox="1"/>
          <p:nvPr>
            <p:ph type="title"/>
          </p:nvPr>
        </p:nvSpPr>
        <p:spPr>
          <a:xfrm flipH="1">
            <a:off x="838199" y="681038"/>
            <a:ext cx="4308987"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Text Alignment</a:t>
            </a:r>
            <a:endParaRPr b="1" i="1" sz="4400">
              <a:latin typeface="Quattrocento Sans"/>
              <a:ea typeface="Quattrocento Sans"/>
              <a:cs typeface="Quattrocento Sans"/>
              <a:sym typeface="Quattrocento Sans"/>
            </a:endParaRPr>
          </a:p>
        </p:txBody>
      </p:sp>
      <p:sp>
        <p:nvSpPr>
          <p:cNvPr descr="Image result for vectors" id="145" name="Google Shape;145;p4"/>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6" name="Google Shape;146;p4"/>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147" name="Google Shape;147;p4"/>
          <p:cNvSpPr/>
          <p:nvPr/>
        </p:nvSpPr>
        <p:spPr>
          <a:xfrm>
            <a:off x="674098" y="2502916"/>
            <a:ext cx="10439400" cy="2389631"/>
          </a:xfrm>
          <a:prstGeom prst="rect">
            <a:avLst/>
          </a:prstGeom>
          <a:blipFill rotWithShape="1">
            <a:blip r:embed="rId3">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8" name="Google Shape;148;p4"/>
          <p:cNvSpPr txBox="1"/>
          <p:nvPr/>
        </p:nvSpPr>
        <p:spPr>
          <a:xfrm>
            <a:off x="5400611" y="1644619"/>
            <a:ext cx="707390" cy="375285"/>
          </a:xfrm>
          <a:prstGeom prst="rect">
            <a:avLst/>
          </a:prstGeom>
          <a:solidFill>
            <a:srgbClr val="BEBEBE"/>
          </a:solidFill>
          <a:ln>
            <a:noFill/>
          </a:ln>
        </p:spPr>
        <p:txBody>
          <a:bodyPr anchorCtr="0" anchor="t" bIns="0" lIns="0" spcFirstLastPara="1" rIns="0" wrap="square" tIns="62225">
            <a:spAutoFit/>
          </a:bodyPr>
          <a:lstStyle/>
          <a:p>
            <a:pPr indent="0" lvl="0" marL="137160" marR="0" rtl="0" algn="l">
              <a:lnSpc>
                <a:spcPct val="100000"/>
              </a:lnSpc>
              <a:spcBef>
                <a:spcPts val="0"/>
              </a:spcBef>
              <a:spcAft>
                <a:spcPts val="0"/>
              </a:spcAft>
              <a:buNone/>
            </a:pPr>
            <a:r>
              <a:rPr lang="en-IN" sz="1550">
                <a:solidFill>
                  <a:schemeClr val="dk1"/>
                </a:solidFill>
                <a:latin typeface="Calibri"/>
                <a:ea typeface="Calibri"/>
                <a:cs typeface="Calibri"/>
                <a:sym typeface="Calibri"/>
              </a:rPr>
              <a:t>Top</a:t>
            </a:r>
            <a:endParaRPr sz="1550">
              <a:solidFill>
                <a:schemeClr val="dk1"/>
              </a:solidFill>
              <a:latin typeface="Calibri"/>
              <a:ea typeface="Calibri"/>
              <a:cs typeface="Calibri"/>
              <a:sym typeface="Calibri"/>
            </a:endParaRPr>
          </a:p>
        </p:txBody>
      </p:sp>
      <p:sp>
        <p:nvSpPr>
          <p:cNvPr id="149" name="Google Shape;149;p4"/>
          <p:cNvSpPr txBox="1"/>
          <p:nvPr/>
        </p:nvSpPr>
        <p:spPr>
          <a:xfrm>
            <a:off x="6288805" y="2127631"/>
            <a:ext cx="707390" cy="301364"/>
          </a:xfrm>
          <a:prstGeom prst="rect">
            <a:avLst/>
          </a:prstGeom>
          <a:solidFill>
            <a:srgbClr val="BEBEBE"/>
          </a:solidFill>
          <a:ln>
            <a:noFill/>
          </a:ln>
        </p:spPr>
        <p:txBody>
          <a:bodyPr anchorCtr="0" anchor="t" bIns="0" lIns="0" spcFirstLastPara="1" rIns="0" wrap="square" tIns="62225">
            <a:spAutoFit/>
          </a:bodyPr>
          <a:lstStyle/>
          <a:p>
            <a:pPr indent="0" lvl="0" marL="137160" marR="0" rtl="0" algn="l">
              <a:lnSpc>
                <a:spcPct val="100000"/>
              </a:lnSpc>
              <a:spcBef>
                <a:spcPts val="0"/>
              </a:spcBef>
              <a:spcAft>
                <a:spcPts val="0"/>
              </a:spcAft>
              <a:buNone/>
            </a:pPr>
            <a:r>
              <a:rPr lang="en-IN" sz="1550">
                <a:solidFill>
                  <a:schemeClr val="dk1"/>
                </a:solidFill>
                <a:latin typeface="Calibri"/>
                <a:ea typeface="Calibri"/>
                <a:cs typeface="Calibri"/>
                <a:sym typeface="Calibri"/>
              </a:rPr>
              <a:t>Middle</a:t>
            </a:r>
            <a:endParaRPr sz="1550">
              <a:solidFill>
                <a:schemeClr val="dk1"/>
              </a:solidFill>
              <a:latin typeface="Calibri"/>
              <a:ea typeface="Calibri"/>
              <a:cs typeface="Calibri"/>
              <a:sym typeface="Calibri"/>
            </a:endParaRPr>
          </a:p>
        </p:txBody>
      </p:sp>
      <p:sp>
        <p:nvSpPr>
          <p:cNvPr id="150" name="Google Shape;150;p4"/>
          <p:cNvSpPr txBox="1"/>
          <p:nvPr/>
        </p:nvSpPr>
        <p:spPr>
          <a:xfrm>
            <a:off x="7252525" y="2579082"/>
            <a:ext cx="840780" cy="301364"/>
          </a:xfrm>
          <a:prstGeom prst="rect">
            <a:avLst/>
          </a:prstGeom>
          <a:solidFill>
            <a:srgbClr val="BEBEBE"/>
          </a:solidFill>
          <a:ln>
            <a:noFill/>
          </a:ln>
        </p:spPr>
        <p:txBody>
          <a:bodyPr anchorCtr="0" anchor="t" bIns="0" lIns="0" spcFirstLastPara="1" rIns="0" wrap="square" tIns="62225">
            <a:spAutoFit/>
          </a:bodyPr>
          <a:lstStyle/>
          <a:p>
            <a:pPr indent="0" lvl="0" marL="137160" marR="0" rtl="0" algn="l">
              <a:lnSpc>
                <a:spcPct val="100000"/>
              </a:lnSpc>
              <a:spcBef>
                <a:spcPts val="0"/>
              </a:spcBef>
              <a:spcAft>
                <a:spcPts val="0"/>
              </a:spcAft>
              <a:buNone/>
            </a:pPr>
            <a:r>
              <a:rPr lang="en-IN" sz="1550">
                <a:solidFill>
                  <a:schemeClr val="dk1"/>
                </a:solidFill>
                <a:latin typeface="Calibri"/>
                <a:ea typeface="Calibri"/>
                <a:cs typeface="Calibri"/>
                <a:sym typeface="Calibri"/>
              </a:rPr>
              <a:t>Bottom</a:t>
            </a:r>
            <a:endParaRPr sz="1550">
              <a:solidFill>
                <a:schemeClr val="dk1"/>
              </a:solidFill>
              <a:latin typeface="Calibri"/>
              <a:ea typeface="Calibri"/>
              <a:cs typeface="Calibri"/>
              <a:sym typeface="Calibri"/>
            </a:endParaRPr>
          </a:p>
        </p:txBody>
      </p:sp>
      <p:sp>
        <p:nvSpPr>
          <p:cNvPr id="151" name="Google Shape;151;p4"/>
          <p:cNvSpPr txBox="1"/>
          <p:nvPr/>
        </p:nvSpPr>
        <p:spPr>
          <a:xfrm>
            <a:off x="9048487" y="5501336"/>
            <a:ext cx="707390" cy="301364"/>
          </a:xfrm>
          <a:prstGeom prst="rect">
            <a:avLst/>
          </a:prstGeom>
          <a:solidFill>
            <a:srgbClr val="BEBEBE"/>
          </a:solidFill>
          <a:ln>
            <a:noFill/>
          </a:ln>
        </p:spPr>
        <p:txBody>
          <a:bodyPr anchorCtr="0" anchor="t" bIns="0" lIns="0" spcFirstLastPara="1" rIns="0" wrap="square" tIns="62225">
            <a:spAutoFit/>
          </a:bodyPr>
          <a:lstStyle/>
          <a:p>
            <a:pPr indent="0" lvl="0" marL="137160" marR="0" rtl="0" algn="l">
              <a:lnSpc>
                <a:spcPct val="100000"/>
              </a:lnSpc>
              <a:spcBef>
                <a:spcPts val="0"/>
              </a:spcBef>
              <a:spcAft>
                <a:spcPts val="0"/>
              </a:spcAft>
              <a:buNone/>
            </a:pPr>
            <a:r>
              <a:rPr lang="en-IN" sz="1550">
                <a:solidFill>
                  <a:schemeClr val="dk1"/>
                </a:solidFill>
                <a:latin typeface="Calibri"/>
                <a:ea typeface="Calibri"/>
                <a:cs typeface="Calibri"/>
                <a:sym typeface="Calibri"/>
              </a:rPr>
              <a:t>Right</a:t>
            </a:r>
            <a:endParaRPr sz="1550">
              <a:solidFill>
                <a:schemeClr val="dk1"/>
              </a:solidFill>
              <a:latin typeface="Calibri"/>
              <a:ea typeface="Calibri"/>
              <a:cs typeface="Calibri"/>
              <a:sym typeface="Calibri"/>
            </a:endParaRPr>
          </a:p>
        </p:txBody>
      </p:sp>
      <p:sp>
        <p:nvSpPr>
          <p:cNvPr id="152" name="Google Shape;152;p4"/>
          <p:cNvSpPr txBox="1"/>
          <p:nvPr/>
        </p:nvSpPr>
        <p:spPr>
          <a:xfrm>
            <a:off x="7385915" y="5523687"/>
            <a:ext cx="707390" cy="301364"/>
          </a:xfrm>
          <a:prstGeom prst="rect">
            <a:avLst/>
          </a:prstGeom>
          <a:solidFill>
            <a:srgbClr val="BEBEBE"/>
          </a:solidFill>
          <a:ln>
            <a:noFill/>
          </a:ln>
        </p:spPr>
        <p:txBody>
          <a:bodyPr anchorCtr="0" anchor="t" bIns="0" lIns="0" spcFirstLastPara="1" rIns="0" wrap="square" tIns="62225">
            <a:spAutoFit/>
          </a:bodyPr>
          <a:lstStyle/>
          <a:p>
            <a:pPr indent="0" lvl="0" marL="137160" marR="0" rtl="0" algn="l">
              <a:lnSpc>
                <a:spcPct val="100000"/>
              </a:lnSpc>
              <a:spcBef>
                <a:spcPts val="0"/>
              </a:spcBef>
              <a:spcAft>
                <a:spcPts val="0"/>
              </a:spcAft>
              <a:buNone/>
            </a:pPr>
            <a:r>
              <a:rPr lang="en-IN" sz="1550">
                <a:solidFill>
                  <a:schemeClr val="dk1"/>
                </a:solidFill>
                <a:latin typeface="Calibri"/>
                <a:ea typeface="Calibri"/>
                <a:cs typeface="Calibri"/>
                <a:sym typeface="Calibri"/>
              </a:rPr>
              <a:t>Centre</a:t>
            </a:r>
            <a:endParaRPr sz="1550">
              <a:solidFill>
                <a:schemeClr val="dk1"/>
              </a:solidFill>
              <a:latin typeface="Calibri"/>
              <a:ea typeface="Calibri"/>
              <a:cs typeface="Calibri"/>
              <a:sym typeface="Calibri"/>
            </a:endParaRPr>
          </a:p>
        </p:txBody>
      </p:sp>
      <p:sp>
        <p:nvSpPr>
          <p:cNvPr id="153" name="Google Shape;153;p4"/>
          <p:cNvSpPr txBox="1"/>
          <p:nvPr/>
        </p:nvSpPr>
        <p:spPr>
          <a:xfrm>
            <a:off x="5723343" y="5483287"/>
            <a:ext cx="707390" cy="301364"/>
          </a:xfrm>
          <a:prstGeom prst="rect">
            <a:avLst/>
          </a:prstGeom>
          <a:solidFill>
            <a:srgbClr val="BEBEBE"/>
          </a:solidFill>
          <a:ln>
            <a:noFill/>
          </a:ln>
        </p:spPr>
        <p:txBody>
          <a:bodyPr anchorCtr="0" anchor="t" bIns="0" lIns="0" spcFirstLastPara="1" rIns="0" wrap="square" tIns="62225">
            <a:spAutoFit/>
          </a:bodyPr>
          <a:lstStyle/>
          <a:p>
            <a:pPr indent="0" lvl="0" marL="137160" marR="0" rtl="0" algn="l">
              <a:lnSpc>
                <a:spcPct val="100000"/>
              </a:lnSpc>
              <a:spcBef>
                <a:spcPts val="0"/>
              </a:spcBef>
              <a:spcAft>
                <a:spcPts val="0"/>
              </a:spcAft>
              <a:buNone/>
            </a:pPr>
            <a:r>
              <a:rPr lang="en-IN" sz="1550">
                <a:solidFill>
                  <a:schemeClr val="dk1"/>
                </a:solidFill>
                <a:latin typeface="Calibri"/>
                <a:ea typeface="Calibri"/>
                <a:cs typeface="Calibri"/>
                <a:sym typeface="Calibri"/>
              </a:rPr>
              <a:t>Left</a:t>
            </a:r>
            <a:endParaRPr sz="1550">
              <a:solidFill>
                <a:schemeClr val="dk1"/>
              </a:solidFill>
              <a:latin typeface="Calibri"/>
              <a:ea typeface="Calibri"/>
              <a:cs typeface="Calibri"/>
              <a:sym typeface="Calibri"/>
            </a:endParaRPr>
          </a:p>
        </p:txBody>
      </p:sp>
      <p:cxnSp>
        <p:nvCxnSpPr>
          <p:cNvPr id="154" name="Google Shape;154;p4"/>
          <p:cNvCxnSpPr>
            <a:stCxn id="148" idx="2"/>
          </p:cNvCxnSpPr>
          <p:nvPr/>
        </p:nvCxnSpPr>
        <p:spPr>
          <a:xfrm>
            <a:off x="5754306" y="2019904"/>
            <a:ext cx="1242000" cy="1549200"/>
          </a:xfrm>
          <a:prstGeom prst="straightConnector1">
            <a:avLst/>
          </a:prstGeom>
          <a:noFill/>
          <a:ln cap="flat" cmpd="sng" w="9525">
            <a:solidFill>
              <a:srgbClr val="FF0000"/>
            </a:solidFill>
            <a:prstDash val="solid"/>
            <a:miter lim="800000"/>
            <a:headEnd len="sm" w="sm" type="none"/>
            <a:tailEnd len="sm" w="sm" type="none"/>
          </a:ln>
        </p:spPr>
      </p:cxnSp>
      <p:cxnSp>
        <p:nvCxnSpPr>
          <p:cNvPr id="155" name="Google Shape;155;p4"/>
          <p:cNvCxnSpPr/>
          <p:nvPr/>
        </p:nvCxnSpPr>
        <p:spPr>
          <a:xfrm>
            <a:off x="6872748" y="2428995"/>
            <a:ext cx="513167" cy="1140115"/>
          </a:xfrm>
          <a:prstGeom prst="straightConnector1">
            <a:avLst/>
          </a:prstGeom>
          <a:noFill/>
          <a:ln cap="flat" cmpd="sng" w="9525">
            <a:solidFill>
              <a:srgbClr val="FF0000"/>
            </a:solidFill>
            <a:prstDash val="solid"/>
            <a:miter lim="800000"/>
            <a:headEnd len="sm" w="sm" type="none"/>
            <a:tailEnd len="sm" w="sm" type="none"/>
          </a:ln>
        </p:spPr>
      </p:cxnSp>
      <p:cxnSp>
        <p:nvCxnSpPr>
          <p:cNvPr id="156" name="Google Shape;156;p4"/>
          <p:cNvCxnSpPr/>
          <p:nvPr/>
        </p:nvCxnSpPr>
        <p:spPr>
          <a:xfrm>
            <a:off x="7713528" y="2880446"/>
            <a:ext cx="0" cy="688664"/>
          </a:xfrm>
          <a:prstGeom prst="straightConnector1">
            <a:avLst/>
          </a:prstGeom>
          <a:noFill/>
          <a:ln cap="flat" cmpd="sng" w="9525">
            <a:solidFill>
              <a:srgbClr val="FF0000"/>
            </a:solidFill>
            <a:prstDash val="solid"/>
            <a:miter lim="800000"/>
            <a:headEnd len="sm" w="sm" type="none"/>
            <a:tailEnd len="sm" w="sm" type="none"/>
          </a:ln>
        </p:spPr>
      </p:cxnSp>
      <p:cxnSp>
        <p:nvCxnSpPr>
          <p:cNvPr id="157" name="Google Shape;157;p4"/>
          <p:cNvCxnSpPr/>
          <p:nvPr/>
        </p:nvCxnSpPr>
        <p:spPr>
          <a:xfrm flipH="1" rot="10800000">
            <a:off x="5958348" y="4306529"/>
            <a:ext cx="914400" cy="1176758"/>
          </a:xfrm>
          <a:prstGeom prst="straightConnector1">
            <a:avLst/>
          </a:prstGeom>
          <a:noFill/>
          <a:ln cap="flat" cmpd="sng" w="9525">
            <a:solidFill>
              <a:srgbClr val="FF0000"/>
            </a:solidFill>
            <a:prstDash val="solid"/>
            <a:miter lim="800000"/>
            <a:headEnd len="sm" w="sm" type="none"/>
            <a:tailEnd len="sm" w="sm" type="none"/>
          </a:ln>
        </p:spPr>
      </p:cxnSp>
      <p:cxnSp>
        <p:nvCxnSpPr>
          <p:cNvPr id="158" name="Google Shape;158;p4"/>
          <p:cNvCxnSpPr>
            <a:stCxn id="152" idx="0"/>
          </p:cNvCxnSpPr>
          <p:nvPr/>
        </p:nvCxnSpPr>
        <p:spPr>
          <a:xfrm rot="10800000">
            <a:off x="7385910" y="4306587"/>
            <a:ext cx="353700" cy="1217100"/>
          </a:xfrm>
          <a:prstGeom prst="straightConnector1">
            <a:avLst/>
          </a:prstGeom>
          <a:noFill/>
          <a:ln cap="flat" cmpd="sng" w="9525">
            <a:solidFill>
              <a:srgbClr val="FF0000"/>
            </a:solidFill>
            <a:prstDash val="solid"/>
            <a:miter lim="800000"/>
            <a:headEnd len="sm" w="sm" type="none"/>
            <a:tailEnd len="sm" w="sm" type="none"/>
          </a:ln>
        </p:spPr>
      </p:cxnSp>
      <p:cxnSp>
        <p:nvCxnSpPr>
          <p:cNvPr id="159" name="Google Shape;159;p4"/>
          <p:cNvCxnSpPr>
            <a:stCxn id="151" idx="0"/>
          </p:cNvCxnSpPr>
          <p:nvPr/>
        </p:nvCxnSpPr>
        <p:spPr>
          <a:xfrm rot="10800000">
            <a:off x="7739582" y="4306436"/>
            <a:ext cx="1662600" cy="1194900"/>
          </a:xfrm>
          <a:prstGeom prst="straightConnector1">
            <a:avLst/>
          </a:prstGeom>
          <a:noFill/>
          <a:ln cap="flat" cmpd="sng" w="9525">
            <a:solidFill>
              <a:srgbClr val="FF0000"/>
            </a:solidFill>
            <a:prstDash val="solid"/>
            <a:miter lim="800000"/>
            <a:headEnd len="sm" w="sm" type="none"/>
            <a:tailEnd len="sm" w="sm" type="none"/>
          </a:ln>
        </p:spPr>
      </p:cxnSp>
    </p:spTree>
  </p:cSld>
  <p:clrMapOvr>
    <a:masterClrMapping/>
  </p:clrMapOvr>
  <p:transition spd="slow">
    <p:push/>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sp>
        <p:nvSpPr>
          <p:cNvPr id="164" name="Google Shape;164;p5"/>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65" name="Google Shape;165;p5"/>
          <p:cNvSpPr txBox="1"/>
          <p:nvPr>
            <p:ph type="title"/>
          </p:nvPr>
        </p:nvSpPr>
        <p:spPr>
          <a:xfrm flipH="1">
            <a:off x="835251" y="681038"/>
            <a:ext cx="4219027"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Text Alignment</a:t>
            </a:r>
            <a:endParaRPr b="1" i="1" sz="4400">
              <a:latin typeface="Quattrocento Sans"/>
              <a:ea typeface="Quattrocento Sans"/>
              <a:cs typeface="Quattrocento Sans"/>
              <a:sym typeface="Quattrocento Sans"/>
            </a:endParaRPr>
          </a:p>
        </p:txBody>
      </p:sp>
      <p:sp>
        <p:nvSpPr>
          <p:cNvPr descr="Image result for vectors" id="166" name="Google Shape;166;p5"/>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7" name="Google Shape;167;p5"/>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168" name="Google Shape;168;p5"/>
          <p:cNvSpPr txBox="1"/>
          <p:nvPr/>
        </p:nvSpPr>
        <p:spPr>
          <a:xfrm>
            <a:off x="807213" y="1545321"/>
            <a:ext cx="11092762" cy="5783635"/>
          </a:xfrm>
          <a:prstGeom prst="rect">
            <a:avLst/>
          </a:prstGeom>
          <a:noFill/>
          <a:ln>
            <a:noFill/>
          </a:ln>
        </p:spPr>
        <p:txBody>
          <a:bodyPr anchorCtr="0" anchor="t" bIns="45700" lIns="91425" spcFirstLastPara="1" rIns="91425" wrap="square" tIns="45700">
            <a:spAutoFit/>
          </a:bodyPr>
          <a:lstStyle/>
          <a:p>
            <a:pPr indent="0" lvl="0" marL="12700" marR="0" rtl="0" algn="l">
              <a:lnSpc>
                <a:spcPct val="100000"/>
              </a:lnSpc>
              <a:spcBef>
                <a:spcPts val="0"/>
              </a:spcBef>
              <a:spcAft>
                <a:spcPts val="0"/>
              </a:spcAft>
              <a:buNone/>
            </a:pPr>
            <a:r>
              <a:rPr b="1" i="1" lang="en-IN" sz="2300" u="sng">
                <a:solidFill>
                  <a:schemeClr val="dk1"/>
                </a:solidFill>
                <a:latin typeface="Quattrocento Sans"/>
                <a:ea typeface="Quattrocento Sans"/>
                <a:cs typeface="Quattrocento Sans"/>
                <a:sym typeface="Quattrocento Sans"/>
              </a:rPr>
              <a:t>Left </a:t>
            </a:r>
            <a:endParaRPr/>
          </a:p>
          <a:p>
            <a:pPr indent="0" lvl="0" marL="12700" marR="0" rtl="0" algn="l">
              <a:lnSpc>
                <a:spcPct val="100000"/>
              </a:lnSpc>
              <a:spcBef>
                <a:spcPts val="130"/>
              </a:spcBef>
              <a:spcAft>
                <a:spcPts val="0"/>
              </a:spcAft>
              <a:buNone/>
            </a:pPr>
            <a:r>
              <a:rPr i="1" lang="en-IN" sz="2300">
                <a:solidFill>
                  <a:schemeClr val="dk1"/>
                </a:solidFill>
                <a:latin typeface="Quattrocento Sans"/>
                <a:ea typeface="Quattrocento Sans"/>
                <a:cs typeface="Quattrocento Sans"/>
                <a:sym typeface="Quattrocento Sans"/>
              </a:rPr>
              <a:t>Aligns the cell contents to the left  side of the cell. If the text is wider  than the cell, the text spills over to  the cell on the right. If the cell on  the right isn’t empty, the text is  truncated and not completely  visible</a:t>
            </a:r>
            <a:endParaRPr/>
          </a:p>
          <a:p>
            <a:pPr indent="0" lvl="0" marL="12700" marR="0" rtl="0" algn="l">
              <a:lnSpc>
                <a:spcPct val="100000"/>
              </a:lnSpc>
              <a:spcBef>
                <a:spcPts val="130"/>
              </a:spcBef>
              <a:spcAft>
                <a:spcPts val="0"/>
              </a:spcAft>
              <a:buNone/>
            </a:pPr>
            <a:r>
              <a:t/>
            </a:r>
            <a:endParaRPr i="1" sz="2300">
              <a:solidFill>
                <a:schemeClr val="dk1"/>
              </a:solidFill>
              <a:latin typeface="Quattrocento Sans"/>
              <a:ea typeface="Quattrocento Sans"/>
              <a:cs typeface="Quattrocento Sans"/>
              <a:sym typeface="Quattrocento Sans"/>
            </a:endParaRPr>
          </a:p>
          <a:p>
            <a:pPr indent="0" lvl="0" marL="12700" marR="0" rtl="0" algn="l">
              <a:spcBef>
                <a:spcPts val="130"/>
              </a:spcBef>
              <a:spcAft>
                <a:spcPts val="0"/>
              </a:spcAft>
              <a:buNone/>
            </a:pPr>
            <a:r>
              <a:rPr b="1" i="1" lang="en-IN" sz="2300" u="sng">
                <a:solidFill>
                  <a:schemeClr val="dk1"/>
                </a:solidFill>
                <a:latin typeface="Quattrocento Sans"/>
                <a:ea typeface="Quattrocento Sans"/>
                <a:cs typeface="Quattrocento Sans"/>
                <a:sym typeface="Quattrocento Sans"/>
              </a:rPr>
              <a:t>Center</a:t>
            </a:r>
            <a:endParaRPr i="1" sz="2300">
              <a:solidFill>
                <a:schemeClr val="dk1"/>
              </a:solidFill>
              <a:latin typeface="Quattrocento Sans"/>
              <a:ea typeface="Quattrocento Sans"/>
              <a:cs typeface="Quattrocento Sans"/>
              <a:sym typeface="Quattrocento Sans"/>
            </a:endParaRPr>
          </a:p>
          <a:p>
            <a:pPr indent="0" lvl="0" marL="12700" marR="5080" rtl="0" algn="just">
              <a:spcBef>
                <a:spcPts val="45"/>
              </a:spcBef>
              <a:spcAft>
                <a:spcPts val="0"/>
              </a:spcAft>
              <a:buNone/>
            </a:pPr>
            <a:r>
              <a:rPr i="1" lang="en-IN" sz="2300">
                <a:solidFill>
                  <a:schemeClr val="dk1"/>
                </a:solidFill>
                <a:latin typeface="Quattrocento Sans"/>
                <a:ea typeface="Quattrocento Sans"/>
                <a:cs typeface="Quattrocento Sans"/>
                <a:sym typeface="Quattrocento Sans"/>
              </a:rPr>
              <a:t>Center the cell contents in the cell. If the  text is wider than the cell, the text spills  over to cells on either side  if they’re  empty. If the adjacent cells aren’t empty,  the text is truncated and not completely  visible</a:t>
            </a:r>
            <a:endParaRPr i="1" sz="23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130"/>
              </a:spcBef>
              <a:spcAft>
                <a:spcPts val="0"/>
              </a:spcAft>
              <a:buNone/>
            </a:pPr>
            <a:r>
              <a:t/>
            </a:r>
            <a:endParaRPr i="1" sz="2300">
              <a:solidFill>
                <a:schemeClr val="dk1"/>
              </a:solidFill>
              <a:latin typeface="Quattrocento Sans"/>
              <a:ea typeface="Quattrocento Sans"/>
              <a:cs typeface="Quattrocento Sans"/>
              <a:sym typeface="Quattrocento Sans"/>
            </a:endParaRPr>
          </a:p>
          <a:p>
            <a:pPr indent="0" lvl="0" marL="12700" marR="0" rtl="0" algn="l">
              <a:spcBef>
                <a:spcPts val="130"/>
              </a:spcBef>
              <a:spcAft>
                <a:spcPts val="0"/>
              </a:spcAft>
              <a:buNone/>
            </a:pPr>
            <a:r>
              <a:rPr b="1" i="1" lang="en-IN" sz="2300" u="sng">
                <a:solidFill>
                  <a:schemeClr val="dk1"/>
                </a:solidFill>
                <a:latin typeface="Quattrocento Sans"/>
                <a:ea typeface="Quattrocento Sans"/>
                <a:cs typeface="Quattrocento Sans"/>
                <a:sym typeface="Quattrocento Sans"/>
              </a:rPr>
              <a:t>Right</a:t>
            </a:r>
            <a:endParaRPr i="1" sz="2300">
              <a:solidFill>
                <a:schemeClr val="dk1"/>
              </a:solidFill>
              <a:latin typeface="Quattrocento Sans"/>
              <a:ea typeface="Quattrocento Sans"/>
              <a:cs typeface="Quattrocento Sans"/>
              <a:sym typeface="Quattrocento Sans"/>
            </a:endParaRPr>
          </a:p>
          <a:p>
            <a:pPr indent="0" lvl="0" marL="12700" marR="5080" rtl="0" algn="just">
              <a:spcBef>
                <a:spcPts val="45"/>
              </a:spcBef>
              <a:spcAft>
                <a:spcPts val="0"/>
              </a:spcAft>
              <a:buNone/>
            </a:pPr>
            <a:r>
              <a:rPr i="1" lang="en-IN" sz="2300">
                <a:solidFill>
                  <a:schemeClr val="dk1"/>
                </a:solidFill>
                <a:latin typeface="Quattrocento Sans"/>
                <a:ea typeface="Quattrocento Sans"/>
                <a:cs typeface="Quattrocento Sans"/>
                <a:sym typeface="Quattrocento Sans"/>
              </a:rPr>
              <a:t>Aligns the cell contents to the  right side of the cell. If the text is  wider than the cell, the text spills  over to the cell on the left. If the  cell on the left isn’t empty, the  text is truncated and not completely visible</a:t>
            </a:r>
            <a:endParaRPr/>
          </a:p>
          <a:p>
            <a:pPr indent="0" lvl="0" marL="12700" marR="0" rtl="0" algn="l">
              <a:lnSpc>
                <a:spcPct val="100000"/>
              </a:lnSpc>
              <a:spcBef>
                <a:spcPts val="130"/>
              </a:spcBef>
              <a:spcAft>
                <a:spcPts val="0"/>
              </a:spcAft>
              <a:buNone/>
            </a:pPr>
            <a:r>
              <a:t/>
            </a:r>
            <a:endParaRPr i="1" sz="21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130"/>
              </a:spcBef>
              <a:spcAft>
                <a:spcPts val="0"/>
              </a:spcAft>
              <a:buNone/>
            </a:pPr>
            <a:r>
              <a:t/>
            </a:r>
            <a:endParaRPr i="1" sz="2100">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 name="Shape 172"/>
        <p:cNvGrpSpPr/>
        <p:nvPr/>
      </p:nvGrpSpPr>
      <p:grpSpPr>
        <a:xfrm>
          <a:off x="0" y="0"/>
          <a:ext cx="0" cy="0"/>
          <a:chOff x="0" y="0"/>
          <a:chExt cx="0" cy="0"/>
        </a:xfrm>
      </p:grpSpPr>
      <p:sp>
        <p:nvSpPr>
          <p:cNvPr id="173" name="Google Shape;173;p6"/>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74" name="Google Shape;174;p6"/>
          <p:cNvSpPr txBox="1"/>
          <p:nvPr>
            <p:ph type="title"/>
          </p:nvPr>
        </p:nvSpPr>
        <p:spPr>
          <a:xfrm flipH="1">
            <a:off x="835251" y="681038"/>
            <a:ext cx="4219027"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Text Alignment</a:t>
            </a:r>
            <a:endParaRPr b="1" i="1" sz="4400">
              <a:latin typeface="Quattrocento Sans"/>
              <a:ea typeface="Quattrocento Sans"/>
              <a:cs typeface="Quattrocento Sans"/>
              <a:sym typeface="Quattrocento Sans"/>
            </a:endParaRPr>
          </a:p>
        </p:txBody>
      </p:sp>
      <p:sp>
        <p:nvSpPr>
          <p:cNvPr descr="Image result for vectors" id="175" name="Google Shape;175;p6"/>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6" name="Google Shape;176;p6"/>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177" name="Google Shape;177;p6"/>
          <p:cNvSpPr txBox="1"/>
          <p:nvPr/>
        </p:nvSpPr>
        <p:spPr>
          <a:xfrm>
            <a:off x="807213" y="1663308"/>
            <a:ext cx="11092762" cy="4937249"/>
          </a:xfrm>
          <a:prstGeom prst="rect">
            <a:avLst/>
          </a:prstGeom>
          <a:noFill/>
          <a:ln>
            <a:noFill/>
          </a:ln>
        </p:spPr>
        <p:txBody>
          <a:bodyPr anchorCtr="0" anchor="t" bIns="45700" lIns="91425" spcFirstLastPara="1" rIns="91425" wrap="square" tIns="45700">
            <a:spAutoFit/>
          </a:bodyPr>
          <a:lstStyle/>
          <a:p>
            <a:pPr indent="0" lvl="0" marL="12700" marR="0" rtl="0" algn="l">
              <a:spcBef>
                <a:spcPts val="0"/>
              </a:spcBef>
              <a:spcAft>
                <a:spcPts val="0"/>
              </a:spcAft>
              <a:buNone/>
            </a:pPr>
            <a:r>
              <a:rPr b="1" i="1" lang="en-IN" sz="2400" u="sng">
                <a:solidFill>
                  <a:schemeClr val="dk1"/>
                </a:solidFill>
                <a:latin typeface="Quattrocento Sans"/>
                <a:ea typeface="Quattrocento Sans"/>
                <a:cs typeface="Quattrocento Sans"/>
                <a:sym typeface="Quattrocento Sans"/>
              </a:rPr>
              <a:t>Fill</a:t>
            </a:r>
            <a:endParaRPr i="1" sz="2400">
              <a:solidFill>
                <a:schemeClr val="dk1"/>
              </a:solidFill>
              <a:latin typeface="Quattrocento Sans"/>
              <a:ea typeface="Quattrocento Sans"/>
              <a:cs typeface="Quattrocento Sans"/>
              <a:sym typeface="Quattrocento Sans"/>
            </a:endParaRPr>
          </a:p>
          <a:p>
            <a:pPr indent="0" lvl="0" marL="12700" marR="5080" rtl="0" algn="just">
              <a:spcBef>
                <a:spcPts val="40"/>
              </a:spcBef>
              <a:spcAft>
                <a:spcPts val="0"/>
              </a:spcAft>
              <a:buNone/>
            </a:pPr>
            <a:r>
              <a:rPr i="1" lang="en-IN" sz="2400">
                <a:solidFill>
                  <a:schemeClr val="dk1"/>
                </a:solidFill>
                <a:latin typeface="Quattrocento Sans"/>
                <a:ea typeface="Quattrocento Sans"/>
                <a:cs typeface="Quattrocento Sans"/>
                <a:sym typeface="Quattrocento Sans"/>
              </a:rPr>
              <a:t>Repeats the contents of the cell  until the cell’s width is filled. If cells  to the right also are formatted with  Fill alignment, they also are filled</a:t>
            </a:r>
            <a:endParaRPr i="1" sz="24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130"/>
              </a:spcBef>
              <a:spcAft>
                <a:spcPts val="0"/>
              </a:spcAft>
              <a:buNone/>
            </a:pPr>
            <a:r>
              <a:t/>
            </a:r>
            <a:endParaRPr i="1" sz="2300">
              <a:solidFill>
                <a:schemeClr val="dk1"/>
              </a:solidFill>
              <a:latin typeface="Quattrocento Sans"/>
              <a:ea typeface="Quattrocento Sans"/>
              <a:cs typeface="Quattrocento Sans"/>
              <a:sym typeface="Quattrocento Sans"/>
            </a:endParaRPr>
          </a:p>
          <a:p>
            <a:pPr indent="0" lvl="0" marL="12700" marR="0" rtl="0" algn="l">
              <a:spcBef>
                <a:spcPts val="135"/>
              </a:spcBef>
              <a:spcAft>
                <a:spcPts val="0"/>
              </a:spcAft>
              <a:buNone/>
            </a:pPr>
            <a:r>
              <a:rPr b="1" i="1" lang="en-IN" sz="2400" u="sng">
                <a:solidFill>
                  <a:schemeClr val="dk1"/>
                </a:solidFill>
                <a:latin typeface="Quattrocento Sans"/>
                <a:ea typeface="Quattrocento Sans"/>
                <a:cs typeface="Quattrocento Sans"/>
                <a:sym typeface="Quattrocento Sans"/>
              </a:rPr>
              <a:t>Justify</a:t>
            </a:r>
            <a:endParaRPr i="1" sz="2400">
              <a:solidFill>
                <a:schemeClr val="dk1"/>
              </a:solidFill>
              <a:latin typeface="Quattrocento Sans"/>
              <a:ea typeface="Quattrocento Sans"/>
              <a:cs typeface="Quattrocento Sans"/>
              <a:sym typeface="Quattrocento Sans"/>
            </a:endParaRPr>
          </a:p>
          <a:p>
            <a:pPr indent="0" lvl="0" marL="12700" marR="5080" rtl="0" algn="just">
              <a:spcBef>
                <a:spcPts val="40"/>
              </a:spcBef>
              <a:spcAft>
                <a:spcPts val="0"/>
              </a:spcAft>
              <a:buNone/>
            </a:pPr>
            <a:r>
              <a:rPr i="1" lang="en-IN" sz="2400">
                <a:solidFill>
                  <a:schemeClr val="dk1"/>
                </a:solidFill>
                <a:latin typeface="Quattrocento Sans"/>
                <a:ea typeface="Quattrocento Sans"/>
                <a:cs typeface="Quattrocento Sans"/>
                <a:sym typeface="Quattrocento Sans"/>
              </a:rPr>
              <a:t>Justifies the text to the left and right of the  cell. This option is applicable only if the cell  is formatted as wrapped  text and uses  more than one line</a:t>
            </a:r>
            <a:endParaRPr i="1" sz="24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130"/>
              </a:spcBef>
              <a:spcAft>
                <a:spcPts val="0"/>
              </a:spcAft>
              <a:buNone/>
            </a:pPr>
            <a:r>
              <a:t/>
            </a:r>
            <a:endParaRPr i="1" sz="2300">
              <a:solidFill>
                <a:schemeClr val="dk1"/>
              </a:solidFill>
              <a:latin typeface="Quattrocento Sans"/>
              <a:ea typeface="Quattrocento Sans"/>
              <a:cs typeface="Quattrocento Sans"/>
              <a:sym typeface="Quattrocento Sans"/>
            </a:endParaRPr>
          </a:p>
          <a:p>
            <a:pPr indent="0" lvl="0" marL="12700" marR="0" rtl="0" algn="just">
              <a:spcBef>
                <a:spcPts val="760"/>
              </a:spcBef>
              <a:spcAft>
                <a:spcPts val="0"/>
              </a:spcAft>
              <a:buNone/>
            </a:pPr>
            <a:r>
              <a:rPr b="1" i="1" lang="en-IN" sz="2400" u="sng">
                <a:solidFill>
                  <a:schemeClr val="dk1"/>
                </a:solidFill>
                <a:latin typeface="Quattrocento Sans"/>
                <a:ea typeface="Quattrocento Sans"/>
                <a:cs typeface="Quattrocento Sans"/>
                <a:sym typeface="Quattrocento Sans"/>
              </a:rPr>
              <a:t>Centre across Selection</a:t>
            </a:r>
            <a:endParaRPr i="1" sz="2400">
              <a:solidFill>
                <a:schemeClr val="dk1"/>
              </a:solidFill>
              <a:latin typeface="Quattrocento Sans"/>
              <a:ea typeface="Quattrocento Sans"/>
              <a:cs typeface="Quattrocento Sans"/>
              <a:sym typeface="Quattrocento Sans"/>
            </a:endParaRPr>
          </a:p>
          <a:p>
            <a:pPr indent="0" lvl="0" marL="12700" marR="5080" rtl="0" algn="just">
              <a:spcBef>
                <a:spcPts val="40"/>
              </a:spcBef>
              <a:spcAft>
                <a:spcPts val="0"/>
              </a:spcAft>
              <a:buNone/>
            </a:pPr>
            <a:r>
              <a:rPr i="1" lang="en-IN" sz="2400">
                <a:solidFill>
                  <a:schemeClr val="dk1"/>
                </a:solidFill>
                <a:latin typeface="Quattrocento Sans"/>
                <a:ea typeface="Quattrocento Sans"/>
                <a:cs typeface="Quattrocento Sans"/>
                <a:sym typeface="Quattrocento Sans"/>
              </a:rPr>
              <a:t>Centres the text over the selected  columns. This option is useful for  precisely cantering a heading over  a number of columns</a:t>
            </a:r>
            <a:endParaRPr i="1" sz="24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130"/>
              </a:spcBef>
              <a:spcAft>
                <a:spcPts val="0"/>
              </a:spcAft>
              <a:buNone/>
            </a:pPr>
            <a:r>
              <a:t/>
            </a:r>
            <a:endParaRPr i="1" sz="21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130"/>
              </a:spcBef>
              <a:spcAft>
                <a:spcPts val="0"/>
              </a:spcAft>
              <a:buNone/>
            </a:pPr>
            <a:r>
              <a:t/>
            </a:r>
            <a:endParaRPr i="1" sz="2100">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sp>
        <p:nvSpPr>
          <p:cNvPr id="182" name="Google Shape;182;p7"/>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83" name="Google Shape;183;p7"/>
          <p:cNvSpPr txBox="1"/>
          <p:nvPr>
            <p:ph type="title"/>
          </p:nvPr>
        </p:nvSpPr>
        <p:spPr>
          <a:xfrm flipH="1">
            <a:off x="835251" y="681038"/>
            <a:ext cx="4118732"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Text Alignment</a:t>
            </a:r>
            <a:endParaRPr b="1" i="1" sz="4400">
              <a:latin typeface="Quattrocento Sans"/>
              <a:ea typeface="Quattrocento Sans"/>
              <a:cs typeface="Quattrocento Sans"/>
              <a:sym typeface="Quattrocento Sans"/>
            </a:endParaRPr>
          </a:p>
        </p:txBody>
      </p:sp>
      <p:sp>
        <p:nvSpPr>
          <p:cNvPr descr="Image result for vectors" id="184" name="Google Shape;184;p7"/>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5" name="Google Shape;185;p7"/>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186" name="Google Shape;186;p7"/>
          <p:cNvSpPr txBox="1"/>
          <p:nvPr/>
        </p:nvSpPr>
        <p:spPr>
          <a:xfrm>
            <a:off x="962333" y="1741138"/>
            <a:ext cx="3476932" cy="3634778"/>
          </a:xfrm>
          <a:prstGeom prst="rect">
            <a:avLst/>
          </a:prstGeom>
          <a:noFill/>
          <a:ln>
            <a:noFill/>
          </a:ln>
        </p:spPr>
        <p:txBody>
          <a:bodyPr anchorCtr="0" anchor="t" bIns="45700" lIns="91425" spcFirstLastPara="1" rIns="91425" wrap="square" tIns="45700">
            <a:spAutoFit/>
          </a:bodyPr>
          <a:lstStyle/>
          <a:p>
            <a:pPr indent="0" lvl="0" marL="12700" marR="0" rtl="0" algn="l">
              <a:lnSpc>
                <a:spcPct val="100000"/>
              </a:lnSpc>
              <a:spcBef>
                <a:spcPts val="0"/>
              </a:spcBef>
              <a:spcAft>
                <a:spcPts val="0"/>
              </a:spcAft>
              <a:buNone/>
            </a:pPr>
            <a:r>
              <a:rPr b="1" i="1" lang="en-IN" sz="2400" u="sng">
                <a:solidFill>
                  <a:schemeClr val="dk1"/>
                </a:solidFill>
                <a:latin typeface="Quattrocento Sans"/>
                <a:ea typeface="Quattrocento Sans"/>
                <a:cs typeface="Quattrocento Sans"/>
                <a:sym typeface="Quattrocento Sans"/>
              </a:rPr>
              <a:t>Distributed</a:t>
            </a:r>
            <a:endParaRPr/>
          </a:p>
          <a:p>
            <a:pPr indent="0" lvl="0" marL="12700" marR="0" rtl="0" algn="l">
              <a:lnSpc>
                <a:spcPct val="100000"/>
              </a:lnSpc>
              <a:spcBef>
                <a:spcPts val="840"/>
              </a:spcBef>
              <a:spcAft>
                <a:spcPts val="0"/>
              </a:spcAft>
              <a:buNone/>
            </a:pPr>
            <a:r>
              <a:t/>
            </a:r>
            <a:endParaRPr i="1" sz="2400">
              <a:solidFill>
                <a:schemeClr val="dk1"/>
              </a:solidFill>
              <a:latin typeface="Quattrocento Sans"/>
              <a:ea typeface="Quattrocento Sans"/>
              <a:cs typeface="Quattrocento Sans"/>
              <a:sym typeface="Quattrocento Sans"/>
            </a:endParaRPr>
          </a:p>
          <a:p>
            <a:pPr indent="0" lvl="0" marL="12700" marR="1199515" rtl="0" algn="l">
              <a:lnSpc>
                <a:spcPct val="150000"/>
              </a:lnSpc>
              <a:spcBef>
                <a:spcPts val="40"/>
              </a:spcBef>
              <a:spcAft>
                <a:spcPts val="0"/>
              </a:spcAft>
              <a:buNone/>
            </a:pPr>
            <a:r>
              <a:rPr i="1" lang="en-IN" sz="2400">
                <a:solidFill>
                  <a:schemeClr val="dk1"/>
                </a:solidFill>
                <a:latin typeface="Quattrocento Sans"/>
                <a:ea typeface="Quattrocento Sans"/>
                <a:cs typeface="Quattrocento Sans"/>
                <a:sym typeface="Quattrocento Sans"/>
              </a:rPr>
              <a:t>Distributes the text evenly across  the selected column</a:t>
            </a:r>
            <a:endParaRPr i="1" sz="2400">
              <a:solidFill>
                <a:schemeClr val="dk1"/>
              </a:solidFill>
              <a:latin typeface="Quattrocento Sans"/>
              <a:ea typeface="Quattrocento Sans"/>
              <a:cs typeface="Quattrocento Sans"/>
              <a:sym typeface="Quattrocento Sans"/>
            </a:endParaRPr>
          </a:p>
        </p:txBody>
      </p:sp>
      <p:sp>
        <p:nvSpPr>
          <p:cNvPr id="187" name="Google Shape;187;p7"/>
          <p:cNvSpPr/>
          <p:nvPr/>
        </p:nvSpPr>
        <p:spPr>
          <a:xfrm>
            <a:off x="5973098" y="1741138"/>
            <a:ext cx="5256570" cy="4946904"/>
          </a:xfrm>
          <a:prstGeom prst="rect">
            <a:avLst/>
          </a:prstGeom>
          <a:blipFill rotWithShape="1">
            <a:blip r:embed="rId3">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8" name="Google Shape;188;p7"/>
          <p:cNvSpPr/>
          <p:nvPr/>
        </p:nvSpPr>
        <p:spPr>
          <a:xfrm>
            <a:off x="7433187" y="2772697"/>
            <a:ext cx="319550" cy="353961"/>
          </a:xfrm>
          <a:prstGeom prst="roundRect">
            <a:avLst>
              <a:gd fmla="val 16667" name="adj"/>
            </a:avLst>
          </a:prstGeom>
          <a:noFill/>
          <a:ln cap="flat" cmpd="sng" w="12700">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transition spd="slow">
    <p:push/>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2" name="Shape 192"/>
        <p:cNvGrpSpPr/>
        <p:nvPr/>
      </p:nvGrpSpPr>
      <p:grpSpPr>
        <a:xfrm>
          <a:off x="0" y="0"/>
          <a:ext cx="0" cy="0"/>
          <a:chOff x="0" y="0"/>
          <a:chExt cx="0" cy="0"/>
        </a:xfrm>
      </p:grpSpPr>
      <p:sp>
        <p:nvSpPr>
          <p:cNvPr id="193" name="Google Shape;193;p8"/>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94" name="Google Shape;194;p8"/>
          <p:cNvSpPr txBox="1"/>
          <p:nvPr>
            <p:ph type="title"/>
          </p:nvPr>
        </p:nvSpPr>
        <p:spPr>
          <a:xfrm flipH="1">
            <a:off x="838199" y="681039"/>
            <a:ext cx="4323735"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Text Alignment</a:t>
            </a:r>
            <a:endParaRPr b="1" i="1" sz="4400">
              <a:latin typeface="Quattrocento Sans"/>
              <a:ea typeface="Quattrocento Sans"/>
              <a:cs typeface="Quattrocento Sans"/>
              <a:sym typeface="Quattrocento Sans"/>
            </a:endParaRPr>
          </a:p>
        </p:txBody>
      </p:sp>
      <p:sp>
        <p:nvSpPr>
          <p:cNvPr descr="Image result for vectors" id="195" name="Google Shape;195;p8"/>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96" name="Google Shape;196;p8"/>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197" name="Google Shape;197;p8"/>
          <p:cNvSpPr txBox="1"/>
          <p:nvPr/>
        </p:nvSpPr>
        <p:spPr>
          <a:xfrm>
            <a:off x="838201" y="2118385"/>
            <a:ext cx="4712210" cy="2621230"/>
          </a:xfrm>
          <a:prstGeom prst="rect">
            <a:avLst/>
          </a:prstGeom>
          <a:noFill/>
          <a:ln>
            <a:noFill/>
          </a:ln>
        </p:spPr>
        <p:txBody>
          <a:bodyPr anchorCtr="0" anchor="t" bIns="45700" lIns="91425" spcFirstLastPara="1" rIns="91425" wrap="square" tIns="45700">
            <a:spAutoFit/>
          </a:bodyPr>
          <a:lstStyle/>
          <a:p>
            <a:pPr indent="0" lvl="0" marL="12700" marR="0" rtl="0" algn="l">
              <a:lnSpc>
                <a:spcPct val="100000"/>
              </a:lnSpc>
              <a:spcBef>
                <a:spcPts val="0"/>
              </a:spcBef>
              <a:spcAft>
                <a:spcPts val="0"/>
              </a:spcAft>
              <a:buNone/>
            </a:pPr>
            <a:r>
              <a:rPr b="1" i="1" lang="en-IN" sz="2400" u="sng">
                <a:solidFill>
                  <a:schemeClr val="dk1"/>
                </a:solidFill>
                <a:latin typeface="Quattrocento Sans"/>
                <a:ea typeface="Quattrocento Sans"/>
                <a:cs typeface="Quattrocento Sans"/>
                <a:sym typeface="Quattrocento Sans"/>
              </a:rPr>
              <a:t>Shading &amp; Colouring</a:t>
            </a:r>
            <a:endParaRPr i="1" sz="2400">
              <a:solidFill>
                <a:schemeClr val="dk1"/>
              </a:solidFill>
              <a:latin typeface="Quattrocento Sans"/>
              <a:ea typeface="Quattrocento Sans"/>
              <a:cs typeface="Quattrocento Sans"/>
              <a:sym typeface="Quattrocento Sans"/>
            </a:endParaRPr>
          </a:p>
          <a:p>
            <a:pPr indent="-302260" lvl="0" marL="314325" marR="941705" rtl="0" algn="l">
              <a:lnSpc>
                <a:spcPct val="85833"/>
              </a:lnSpc>
              <a:spcBef>
                <a:spcPts val="1870"/>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Select a range to  shade/colour</a:t>
            </a:r>
            <a:endParaRPr/>
          </a:p>
          <a:p>
            <a:pPr indent="-302260" lvl="0" marL="314325" marR="0" rtl="0" algn="l">
              <a:lnSpc>
                <a:spcPct val="100000"/>
              </a:lnSpc>
              <a:spcBef>
                <a:spcPts val="670"/>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Hit CTRL+1</a:t>
            </a:r>
            <a:endParaRPr i="1" sz="2400">
              <a:solidFill>
                <a:schemeClr val="dk1"/>
              </a:solidFill>
              <a:latin typeface="Quattrocento Sans"/>
              <a:ea typeface="Quattrocento Sans"/>
              <a:cs typeface="Quattrocento Sans"/>
              <a:sym typeface="Quattrocento Sans"/>
            </a:endParaRPr>
          </a:p>
          <a:p>
            <a:pPr indent="-302260" lvl="0" marL="314325" marR="0" rtl="0" algn="l">
              <a:lnSpc>
                <a:spcPct val="100000"/>
              </a:lnSpc>
              <a:spcBef>
                <a:spcPts val="670"/>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Click the fill tab</a:t>
            </a:r>
            <a:endParaRPr/>
          </a:p>
          <a:p>
            <a:pPr indent="-302260" lvl="0" marL="314325" marR="0" rtl="0" algn="l">
              <a:lnSpc>
                <a:spcPct val="100000"/>
              </a:lnSpc>
              <a:spcBef>
                <a:spcPts val="675"/>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Click on desired colour</a:t>
            </a:r>
            <a:endParaRPr/>
          </a:p>
        </p:txBody>
      </p:sp>
      <p:sp>
        <p:nvSpPr>
          <p:cNvPr id="198" name="Google Shape;198;p8"/>
          <p:cNvSpPr/>
          <p:nvPr/>
        </p:nvSpPr>
        <p:spPr>
          <a:xfrm>
            <a:off x="6096000" y="1743017"/>
            <a:ext cx="5257799" cy="4477134"/>
          </a:xfrm>
          <a:prstGeom prst="rect">
            <a:avLst/>
          </a:prstGeom>
          <a:blipFill rotWithShape="1">
            <a:blip r:embed="rId3">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99" name="Google Shape;199;p8"/>
          <p:cNvSpPr/>
          <p:nvPr/>
        </p:nvSpPr>
        <p:spPr>
          <a:xfrm>
            <a:off x="8568813" y="1991033"/>
            <a:ext cx="530942" cy="368710"/>
          </a:xfrm>
          <a:prstGeom prst="roundRect">
            <a:avLst>
              <a:gd fmla="val 16667" name="adj"/>
            </a:avLst>
          </a:prstGeom>
          <a:noFill/>
          <a:ln cap="flat" cmpd="sng" w="12700">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transition spd="slow">
    <p:push/>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p9"/>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05" name="Google Shape;205;p9"/>
          <p:cNvSpPr txBox="1"/>
          <p:nvPr>
            <p:ph type="title"/>
          </p:nvPr>
        </p:nvSpPr>
        <p:spPr>
          <a:xfrm flipH="1">
            <a:off x="838199" y="681039"/>
            <a:ext cx="4323735"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Text Alignment</a:t>
            </a:r>
            <a:endParaRPr b="1" i="1" sz="4400">
              <a:latin typeface="Quattrocento Sans"/>
              <a:ea typeface="Quattrocento Sans"/>
              <a:cs typeface="Quattrocento Sans"/>
              <a:sym typeface="Quattrocento Sans"/>
            </a:endParaRPr>
          </a:p>
        </p:txBody>
      </p:sp>
      <p:sp>
        <p:nvSpPr>
          <p:cNvPr descr="Image result for vectors" id="206" name="Google Shape;206;p9"/>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07" name="Google Shape;207;p9"/>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208" name="Google Shape;208;p9"/>
          <p:cNvSpPr txBox="1"/>
          <p:nvPr/>
        </p:nvSpPr>
        <p:spPr>
          <a:xfrm>
            <a:off x="838199" y="1991033"/>
            <a:ext cx="4712208" cy="3080330"/>
          </a:xfrm>
          <a:prstGeom prst="rect">
            <a:avLst/>
          </a:prstGeom>
          <a:noFill/>
          <a:ln>
            <a:noFill/>
          </a:ln>
        </p:spPr>
        <p:txBody>
          <a:bodyPr anchorCtr="0" anchor="t" bIns="45700" lIns="91425" spcFirstLastPara="1" rIns="91425" wrap="square" tIns="45700">
            <a:spAutoFit/>
          </a:bodyPr>
          <a:lstStyle/>
          <a:p>
            <a:pPr indent="0" lvl="0" marL="12700" marR="0" rtl="0" algn="l">
              <a:lnSpc>
                <a:spcPct val="100000"/>
              </a:lnSpc>
              <a:spcBef>
                <a:spcPts val="0"/>
              </a:spcBef>
              <a:spcAft>
                <a:spcPts val="0"/>
              </a:spcAft>
              <a:buNone/>
            </a:pPr>
            <a:r>
              <a:rPr b="1" i="1" lang="en-IN" sz="2400" u="sng">
                <a:solidFill>
                  <a:schemeClr val="dk1"/>
                </a:solidFill>
                <a:latin typeface="Quattrocento Sans"/>
                <a:ea typeface="Quattrocento Sans"/>
                <a:cs typeface="Quattrocento Sans"/>
                <a:sym typeface="Quattrocento Sans"/>
              </a:rPr>
              <a:t>Using Borders</a:t>
            </a:r>
            <a:endParaRPr i="1" sz="2400">
              <a:solidFill>
                <a:schemeClr val="dk1"/>
              </a:solidFill>
              <a:latin typeface="Quattrocento Sans"/>
              <a:ea typeface="Quattrocento Sans"/>
              <a:cs typeface="Quattrocento Sans"/>
              <a:sym typeface="Quattrocento Sans"/>
            </a:endParaRPr>
          </a:p>
          <a:p>
            <a:pPr indent="-302260" lvl="0" marL="314325" marR="310515" rtl="0" algn="l">
              <a:lnSpc>
                <a:spcPct val="85833"/>
              </a:lnSpc>
              <a:spcBef>
                <a:spcPts val="1870"/>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Select a range to add  borders</a:t>
            </a:r>
            <a:endParaRPr/>
          </a:p>
          <a:p>
            <a:pPr indent="-302260" lvl="0" marL="314325" marR="0" rtl="0" algn="l">
              <a:lnSpc>
                <a:spcPct val="100000"/>
              </a:lnSpc>
              <a:spcBef>
                <a:spcPts val="670"/>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Hit CTRL+1</a:t>
            </a:r>
            <a:endParaRPr i="1" sz="2400">
              <a:solidFill>
                <a:schemeClr val="dk1"/>
              </a:solidFill>
              <a:latin typeface="Quattrocento Sans"/>
              <a:ea typeface="Quattrocento Sans"/>
              <a:cs typeface="Quattrocento Sans"/>
              <a:sym typeface="Quattrocento Sans"/>
            </a:endParaRPr>
          </a:p>
          <a:p>
            <a:pPr indent="-302260" lvl="0" marL="314325" marR="0" rtl="0" algn="l">
              <a:lnSpc>
                <a:spcPct val="100000"/>
              </a:lnSpc>
              <a:spcBef>
                <a:spcPts val="670"/>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Click the border tab</a:t>
            </a:r>
            <a:endParaRPr/>
          </a:p>
          <a:p>
            <a:pPr indent="-302260" lvl="0" marL="314325" marR="0" rtl="0" algn="l">
              <a:lnSpc>
                <a:spcPct val="100000"/>
              </a:lnSpc>
              <a:spcBef>
                <a:spcPts val="675"/>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Click on desired borders</a:t>
            </a:r>
            <a:endParaRPr i="1" sz="2400">
              <a:solidFill>
                <a:schemeClr val="dk1"/>
              </a:solidFill>
              <a:latin typeface="Quattrocento Sans"/>
              <a:ea typeface="Quattrocento Sans"/>
              <a:cs typeface="Quattrocento Sans"/>
              <a:sym typeface="Quattrocento Sans"/>
            </a:endParaRPr>
          </a:p>
          <a:p>
            <a:pPr indent="-302260" lvl="0" marL="314325" marR="0" rtl="0" algn="l">
              <a:lnSpc>
                <a:spcPct val="100000"/>
              </a:lnSpc>
              <a:spcBef>
                <a:spcPts val="695"/>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Click Ok when done</a:t>
            </a:r>
            <a:endParaRPr/>
          </a:p>
        </p:txBody>
      </p:sp>
      <p:sp>
        <p:nvSpPr>
          <p:cNvPr id="209" name="Google Shape;209;p9"/>
          <p:cNvSpPr/>
          <p:nvPr/>
        </p:nvSpPr>
        <p:spPr>
          <a:xfrm>
            <a:off x="6209071" y="1814051"/>
            <a:ext cx="5538907" cy="4730871"/>
          </a:xfrm>
          <a:prstGeom prst="rect">
            <a:avLst/>
          </a:prstGeom>
          <a:blipFill rotWithShape="1">
            <a:blip r:embed="rId3">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10" name="Google Shape;210;p9"/>
          <p:cNvSpPr/>
          <p:nvPr/>
        </p:nvSpPr>
        <p:spPr>
          <a:xfrm>
            <a:off x="8214852" y="2138516"/>
            <a:ext cx="589935" cy="280219"/>
          </a:xfrm>
          <a:prstGeom prst="roundRect">
            <a:avLst>
              <a:gd fmla="val 16667" name="adj"/>
            </a:avLst>
          </a:prstGeom>
          <a:noFill/>
          <a:ln cap="flat" cmpd="sng" w="12700">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transition spd="slow">
    <p:push/>
  </p:transition>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IAQS PPT- Zil_ Final">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2019-12-10T16:16:08Z</dcterms:created>
  <dc:creator>lokesh</dc:creator>
</cp:coreProperties>
</file>